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9" r:id="rId3"/>
    <p:sldId id="317" r:id="rId4"/>
    <p:sldId id="318" r:id="rId5"/>
    <p:sldId id="319" r:id="rId6"/>
    <p:sldId id="312" r:id="rId7"/>
    <p:sldId id="311" r:id="rId8"/>
    <p:sldId id="310" r:id="rId9"/>
    <p:sldId id="309" r:id="rId10"/>
    <p:sldId id="305" r:id="rId11"/>
    <p:sldId id="306" r:id="rId12"/>
    <p:sldId id="292" r:id="rId13"/>
    <p:sldId id="291" r:id="rId14"/>
    <p:sldId id="290" r:id="rId15"/>
    <p:sldId id="289" r:id="rId16"/>
    <p:sldId id="288" r:id="rId17"/>
    <p:sldId id="287" r:id="rId18"/>
    <p:sldId id="286" r:id="rId19"/>
    <p:sldId id="316" r:id="rId20"/>
    <p:sldId id="32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erUser" initials="A" lastIdx="0" clrIdx="0">
    <p:extLst>
      <p:ext uri="{19B8F6BF-5375-455C-9EA6-DF929625EA0E}">
        <p15:presenceInfo xmlns:p15="http://schemas.microsoft.com/office/powerpoint/2012/main" userId="Acer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59785" autoAdjust="0"/>
  </p:normalViewPr>
  <p:slideViewPr>
    <p:cSldViewPr snapToGrid="0">
      <p:cViewPr varScale="1">
        <p:scale>
          <a:sx n="49" d="100"/>
          <a:sy n="49" d="100"/>
        </p:scale>
        <p:origin x="266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1B4678-304B-4106-A289-9113CEF1534F}" type="doc">
      <dgm:prSet loTypeId="urn:microsoft.com/office/officeart/2005/8/layout/hList9" loCatId="list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3BC957DE-7E17-4364-8698-4FD9F24BDA5B}">
      <dgm:prSet phldrT="[Text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bg-BG" sz="1400" b="1" dirty="0">
              <a:solidFill>
                <a:schemeClr val="tx1"/>
              </a:solidFill>
            </a:rPr>
            <a:t>Развиване на бранда</a:t>
          </a:r>
          <a:endParaRPr lang="en-GB" sz="1400" b="1" dirty="0">
            <a:solidFill>
              <a:schemeClr val="tx1"/>
            </a:solidFill>
          </a:endParaRPr>
        </a:p>
      </dgm:t>
    </dgm:pt>
    <dgm:pt modelId="{2057FF85-FE2A-4E0B-9AAC-01D72C02F61F}" type="parTrans" cxnId="{7E4DCDAB-478C-4287-A8FD-F72CC357A8E5}">
      <dgm:prSet/>
      <dgm:spPr/>
      <dgm:t>
        <a:bodyPr/>
        <a:lstStyle/>
        <a:p>
          <a:endParaRPr lang="en-GB"/>
        </a:p>
      </dgm:t>
    </dgm:pt>
    <dgm:pt modelId="{C5DD000E-CF06-4C9A-AB2C-FA950E6CC383}" type="sibTrans" cxnId="{7E4DCDAB-478C-4287-A8FD-F72CC357A8E5}">
      <dgm:prSet/>
      <dgm:spPr/>
      <dgm:t>
        <a:bodyPr/>
        <a:lstStyle/>
        <a:p>
          <a:endParaRPr lang="en-GB"/>
        </a:p>
      </dgm:t>
    </dgm:pt>
    <dgm:pt modelId="{2A5EA4EB-2485-4010-8CA8-854B94DDE5E0}">
      <dgm:prSet phldrT="[Text]" custT="1"/>
      <dgm:spPr/>
      <dgm:t>
        <a:bodyPr/>
        <a:lstStyle/>
        <a:p>
          <a:r>
            <a:rPr lang="bg-BG" sz="1200" dirty="0"/>
            <a:t>Анализ на ситуацията</a:t>
          </a:r>
          <a:endParaRPr lang="en-GB" sz="1200" dirty="0"/>
        </a:p>
      </dgm:t>
    </dgm:pt>
    <dgm:pt modelId="{13A39203-1826-4252-98A5-C41D4E10A4BC}" type="parTrans" cxnId="{81FAE3EF-5BB0-4183-BAF5-991169468563}">
      <dgm:prSet/>
      <dgm:spPr/>
      <dgm:t>
        <a:bodyPr/>
        <a:lstStyle/>
        <a:p>
          <a:endParaRPr lang="en-GB"/>
        </a:p>
      </dgm:t>
    </dgm:pt>
    <dgm:pt modelId="{C42A7E7A-DACD-48FC-8632-DD2A7A6046E7}" type="sibTrans" cxnId="{81FAE3EF-5BB0-4183-BAF5-991169468563}">
      <dgm:prSet/>
      <dgm:spPr/>
      <dgm:t>
        <a:bodyPr/>
        <a:lstStyle/>
        <a:p>
          <a:endParaRPr lang="en-GB"/>
        </a:p>
      </dgm:t>
    </dgm:pt>
    <dgm:pt modelId="{F1401917-3A1B-4E86-84E4-85B8D86FE13C}">
      <dgm:prSet phldrT="[Text]" custT="1"/>
      <dgm:spPr/>
      <dgm:t>
        <a:bodyPr/>
        <a:lstStyle/>
        <a:p>
          <a:r>
            <a:rPr lang="bg-BG" sz="1200" dirty="0"/>
            <a:t>Определяне на фокус, развитие на елементи и архитектура на бранда</a:t>
          </a:r>
          <a:endParaRPr lang="en-GB" sz="1200" dirty="0"/>
        </a:p>
      </dgm:t>
    </dgm:pt>
    <dgm:pt modelId="{EA85CF96-2CA4-454C-8E81-C80D5117070D}" type="parTrans" cxnId="{6D6B3F5D-4F82-4FB8-9576-4A9D740CCAE8}">
      <dgm:prSet/>
      <dgm:spPr/>
      <dgm:t>
        <a:bodyPr/>
        <a:lstStyle/>
        <a:p>
          <a:endParaRPr lang="en-GB"/>
        </a:p>
      </dgm:t>
    </dgm:pt>
    <dgm:pt modelId="{7AF7C8F5-49DB-4478-AAF8-09140227B25A}" type="sibTrans" cxnId="{6D6B3F5D-4F82-4FB8-9576-4A9D740CCAE8}">
      <dgm:prSet/>
      <dgm:spPr/>
      <dgm:t>
        <a:bodyPr/>
        <a:lstStyle/>
        <a:p>
          <a:endParaRPr lang="en-GB"/>
        </a:p>
      </dgm:t>
    </dgm:pt>
    <dgm:pt modelId="{7DF897F6-2512-4D5F-832E-68C6F786213A}">
      <dgm:prSet phldrT="[Text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bg-BG" sz="1400" b="1" dirty="0">
              <a:solidFill>
                <a:schemeClr val="tx1"/>
              </a:solidFill>
            </a:rPr>
            <a:t>Управление на бранда</a:t>
          </a:r>
          <a:endParaRPr lang="en-GB" sz="1400" b="1" dirty="0">
            <a:solidFill>
              <a:schemeClr val="tx1"/>
            </a:solidFill>
          </a:endParaRPr>
        </a:p>
      </dgm:t>
    </dgm:pt>
    <dgm:pt modelId="{B64D0D76-53A8-4037-A611-6732F46DCD9C}" type="parTrans" cxnId="{FE593E0B-FE10-479A-8DA7-5F44132BC1CC}">
      <dgm:prSet/>
      <dgm:spPr/>
      <dgm:t>
        <a:bodyPr/>
        <a:lstStyle/>
        <a:p>
          <a:endParaRPr lang="en-GB"/>
        </a:p>
      </dgm:t>
    </dgm:pt>
    <dgm:pt modelId="{3A77DE30-A06F-499B-84EC-4B85CDB11573}" type="sibTrans" cxnId="{FE593E0B-FE10-479A-8DA7-5F44132BC1CC}">
      <dgm:prSet/>
      <dgm:spPr/>
      <dgm:t>
        <a:bodyPr/>
        <a:lstStyle/>
        <a:p>
          <a:endParaRPr lang="en-GB"/>
        </a:p>
      </dgm:t>
    </dgm:pt>
    <dgm:pt modelId="{3F8B3FB1-754A-4AED-9C28-D24220BDCA07}">
      <dgm:prSet phldrT="[Text]" custT="1"/>
      <dgm:spPr/>
      <dgm:t>
        <a:bodyPr/>
        <a:lstStyle/>
        <a:p>
          <a:r>
            <a:rPr lang="bg-BG" sz="1200" dirty="0"/>
            <a:t>Последователност и координация на всички нива</a:t>
          </a:r>
          <a:endParaRPr lang="en-GB" sz="1200" dirty="0"/>
        </a:p>
      </dgm:t>
    </dgm:pt>
    <dgm:pt modelId="{F762774B-62BA-49FD-B1F9-61AB4E77BFA5}" type="parTrans" cxnId="{117A3C97-0E78-4602-9553-3DB815183149}">
      <dgm:prSet/>
      <dgm:spPr/>
      <dgm:t>
        <a:bodyPr/>
        <a:lstStyle/>
        <a:p>
          <a:endParaRPr lang="en-GB"/>
        </a:p>
      </dgm:t>
    </dgm:pt>
    <dgm:pt modelId="{CB1C0656-BB57-4AC1-9C35-5AE46FC57E80}" type="sibTrans" cxnId="{117A3C97-0E78-4602-9553-3DB815183149}">
      <dgm:prSet/>
      <dgm:spPr/>
      <dgm:t>
        <a:bodyPr/>
        <a:lstStyle/>
        <a:p>
          <a:endParaRPr lang="en-GB"/>
        </a:p>
      </dgm:t>
    </dgm:pt>
    <dgm:pt modelId="{E64A0973-5071-4EC5-A8E2-69114E73595F}">
      <dgm:prSet phldrT="[Text]" custT="1"/>
      <dgm:spPr/>
      <dgm:t>
        <a:bodyPr/>
        <a:lstStyle/>
        <a:p>
          <a:r>
            <a:rPr lang="bg-BG" sz="1200" dirty="0"/>
            <a:t>Дългосрочен ангажимент и политика за развитие на бранда</a:t>
          </a:r>
          <a:endParaRPr lang="en-GB" sz="1200" dirty="0"/>
        </a:p>
      </dgm:t>
    </dgm:pt>
    <dgm:pt modelId="{C5B980AC-8F48-4D0D-9029-0F58E6138D4A}" type="parTrans" cxnId="{E625571C-00DF-408E-9C85-D4C3D9ED91C5}">
      <dgm:prSet/>
      <dgm:spPr/>
      <dgm:t>
        <a:bodyPr/>
        <a:lstStyle/>
        <a:p>
          <a:endParaRPr lang="en-GB"/>
        </a:p>
      </dgm:t>
    </dgm:pt>
    <dgm:pt modelId="{36DD30B1-F523-421F-98E6-754DEA6828F9}" type="sibTrans" cxnId="{E625571C-00DF-408E-9C85-D4C3D9ED91C5}">
      <dgm:prSet/>
      <dgm:spPr/>
      <dgm:t>
        <a:bodyPr/>
        <a:lstStyle/>
        <a:p>
          <a:endParaRPr lang="en-GB"/>
        </a:p>
      </dgm:t>
    </dgm:pt>
    <dgm:pt modelId="{0826C703-2CD5-4A29-8884-D0C33F97D097}">
      <dgm:prSet phldrT="[Text]" custT="1"/>
      <dgm:spPr/>
      <dgm:t>
        <a:bodyPr/>
        <a:lstStyle/>
        <a:p>
          <a:r>
            <a:rPr lang="bg-BG" sz="1200" dirty="0"/>
            <a:t>Популяризиране на основните ценности на бранда</a:t>
          </a:r>
          <a:endParaRPr lang="en-GB" sz="1200" dirty="0"/>
        </a:p>
      </dgm:t>
    </dgm:pt>
    <dgm:pt modelId="{395D91F1-6E7D-4609-B998-DA0D986207FC}" type="parTrans" cxnId="{F18A43FF-DF02-4AB4-B421-295AEAC1EC77}">
      <dgm:prSet/>
      <dgm:spPr/>
      <dgm:t>
        <a:bodyPr/>
        <a:lstStyle/>
        <a:p>
          <a:endParaRPr lang="en-GB"/>
        </a:p>
      </dgm:t>
    </dgm:pt>
    <dgm:pt modelId="{9797E68E-B075-4575-AAC4-1338FE43F194}" type="sibTrans" cxnId="{F18A43FF-DF02-4AB4-B421-295AEAC1EC77}">
      <dgm:prSet/>
      <dgm:spPr/>
      <dgm:t>
        <a:bodyPr/>
        <a:lstStyle/>
        <a:p>
          <a:endParaRPr lang="en-GB"/>
        </a:p>
      </dgm:t>
    </dgm:pt>
    <dgm:pt modelId="{866B3442-C256-4F51-B92B-3A59716F4047}">
      <dgm:prSet phldrT="[Text]" custT="1"/>
      <dgm:spPr/>
      <dgm:t>
        <a:bodyPr/>
        <a:lstStyle/>
        <a:p>
          <a:r>
            <a:rPr lang="bg-BG" sz="1200" dirty="0"/>
            <a:t>Управление на портфолиото на бранда на дестинацията</a:t>
          </a:r>
          <a:endParaRPr lang="en-GB" sz="1200" dirty="0"/>
        </a:p>
      </dgm:t>
    </dgm:pt>
    <dgm:pt modelId="{675E7F80-D28A-4534-9D31-2F4375EA2801}" type="parTrans" cxnId="{9335FAA3-6812-4411-AC6F-3C9DC576BB11}">
      <dgm:prSet/>
      <dgm:spPr/>
      <dgm:t>
        <a:bodyPr/>
        <a:lstStyle/>
        <a:p>
          <a:endParaRPr lang="en-GB"/>
        </a:p>
      </dgm:t>
    </dgm:pt>
    <dgm:pt modelId="{C49737FC-46AD-469B-9363-AAC484BF2C5D}" type="sibTrans" cxnId="{9335FAA3-6812-4411-AC6F-3C9DC576BB11}">
      <dgm:prSet/>
      <dgm:spPr/>
      <dgm:t>
        <a:bodyPr/>
        <a:lstStyle/>
        <a:p>
          <a:endParaRPr lang="en-GB"/>
        </a:p>
      </dgm:t>
    </dgm:pt>
    <dgm:pt modelId="{B126E709-6A30-49AB-AB44-B3F74209ED59}">
      <dgm:prSet phldrT="[Text]" custT="1"/>
      <dgm:spPr/>
      <dgm:t>
        <a:bodyPr/>
        <a:lstStyle/>
        <a:p>
          <a:r>
            <a:rPr lang="bg-BG" sz="1200" dirty="0"/>
            <a:t>Мониторинг и оценка на развитието на бранда</a:t>
          </a:r>
          <a:endParaRPr lang="en-GB" sz="1200" dirty="0"/>
        </a:p>
      </dgm:t>
    </dgm:pt>
    <dgm:pt modelId="{32F15D01-3106-4069-B025-AD76D2971067}" type="parTrans" cxnId="{095A53E2-977B-47A1-BC86-4B43C2C9A51B}">
      <dgm:prSet/>
      <dgm:spPr/>
      <dgm:t>
        <a:bodyPr/>
        <a:lstStyle/>
        <a:p>
          <a:endParaRPr lang="en-GB"/>
        </a:p>
      </dgm:t>
    </dgm:pt>
    <dgm:pt modelId="{1B85D6A6-74E5-4DAD-9EE6-D27E6FF22467}" type="sibTrans" cxnId="{095A53E2-977B-47A1-BC86-4B43C2C9A51B}">
      <dgm:prSet/>
      <dgm:spPr/>
      <dgm:t>
        <a:bodyPr/>
        <a:lstStyle/>
        <a:p>
          <a:endParaRPr lang="en-GB"/>
        </a:p>
      </dgm:t>
    </dgm:pt>
    <dgm:pt modelId="{6AF3DA68-4131-4B3B-8EC7-62211DCB8CDC}" type="pres">
      <dgm:prSet presAssocID="{EB1B4678-304B-4106-A289-9113CEF1534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bg-BG"/>
        </a:p>
      </dgm:t>
    </dgm:pt>
    <dgm:pt modelId="{2D456F93-0189-45C1-BD40-75ABFFF1212D}" type="pres">
      <dgm:prSet presAssocID="{3BC957DE-7E17-4364-8698-4FD9F24BDA5B}" presName="posSpace" presStyleCnt="0"/>
      <dgm:spPr/>
    </dgm:pt>
    <dgm:pt modelId="{50746E51-432D-4330-AE68-A764FFDD72F2}" type="pres">
      <dgm:prSet presAssocID="{3BC957DE-7E17-4364-8698-4FD9F24BDA5B}" presName="vertFlow" presStyleCnt="0"/>
      <dgm:spPr/>
    </dgm:pt>
    <dgm:pt modelId="{F7220473-90E7-4A7D-91EF-C98DA4AB8B04}" type="pres">
      <dgm:prSet presAssocID="{3BC957DE-7E17-4364-8698-4FD9F24BDA5B}" presName="topSpace" presStyleCnt="0"/>
      <dgm:spPr/>
    </dgm:pt>
    <dgm:pt modelId="{BF1DC4EB-4A28-4742-989F-6398F5DD5E00}" type="pres">
      <dgm:prSet presAssocID="{3BC957DE-7E17-4364-8698-4FD9F24BDA5B}" presName="firstComp" presStyleCnt="0"/>
      <dgm:spPr/>
    </dgm:pt>
    <dgm:pt modelId="{75457412-0F6A-4514-8D89-24D24C1B22DA}" type="pres">
      <dgm:prSet presAssocID="{3BC957DE-7E17-4364-8698-4FD9F24BDA5B}" presName="firstChild" presStyleLbl="bgAccFollowNode1" presStyleIdx="0" presStyleCnt="7" custScaleX="119528"/>
      <dgm:spPr/>
      <dgm:t>
        <a:bodyPr/>
        <a:lstStyle/>
        <a:p>
          <a:endParaRPr lang="bg-BG"/>
        </a:p>
      </dgm:t>
    </dgm:pt>
    <dgm:pt modelId="{3FE76641-B772-4BE8-9463-FE32F2AEC908}" type="pres">
      <dgm:prSet presAssocID="{3BC957DE-7E17-4364-8698-4FD9F24BDA5B}" presName="firstChildTx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05CB952-265E-4FC7-B095-F793DC1845B7}" type="pres">
      <dgm:prSet presAssocID="{F1401917-3A1B-4E86-84E4-85B8D86FE13C}" presName="comp" presStyleCnt="0"/>
      <dgm:spPr/>
    </dgm:pt>
    <dgm:pt modelId="{28880479-24DE-4288-9874-3195CB86E596}" type="pres">
      <dgm:prSet presAssocID="{F1401917-3A1B-4E86-84E4-85B8D86FE13C}" presName="child" presStyleLbl="bgAccFollowNode1" presStyleIdx="1" presStyleCnt="7" custScaleX="119528"/>
      <dgm:spPr/>
      <dgm:t>
        <a:bodyPr/>
        <a:lstStyle/>
        <a:p>
          <a:endParaRPr lang="bg-BG"/>
        </a:p>
      </dgm:t>
    </dgm:pt>
    <dgm:pt modelId="{C3A57916-F307-4B98-9E88-87424465DF2D}" type="pres">
      <dgm:prSet presAssocID="{F1401917-3A1B-4E86-84E4-85B8D86FE13C}" presName="childTx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AA42D83-EC06-4453-BB02-17B2CB80468F}" type="pres">
      <dgm:prSet presAssocID="{0826C703-2CD5-4A29-8884-D0C33F97D097}" presName="comp" presStyleCnt="0"/>
      <dgm:spPr/>
    </dgm:pt>
    <dgm:pt modelId="{2F0318A6-A77B-4B2E-AAAD-80CD181A89E2}" type="pres">
      <dgm:prSet presAssocID="{0826C703-2CD5-4A29-8884-D0C33F97D097}" presName="child" presStyleLbl="bgAccFollowNode1" presStyleIdx="2" presStyleCnt="7" custScaleX="119528"/>
      <dgm:spPr/>
      <dgm:t>
        <a:bodyPr/>
        <a:lstStyle/>
        <a:p>
          <a:endParaRPr lang="bg-BG"/>
        </a:p>
      </dgm:t>
    </dgm:pt>
    <dgm:pt modelId="{021A549C-5B9B-4EA0-A05E-B61F799A25A5}" type="pres">
      <dgm:prSet presAssocID="{0826C703-2CD5-4A29-8884-D0C33F97D097}" presName="childTx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8573C77-436B-4383-9629-6536B0EF6748}" type="pres">
      <dgm:prSet presAssocID="{3BC957DE-7E17-4364-8698-4FD9F24BDA5B}" presName="negSpace" presStyleCnt="0"/>
      <dgm:spPr/>
    </dgm:pt>
    <dgm:pt modelId="{F21D5880-2DC6-41C9-8D5C-C43E7A4964BF}" type="pres">
      <dgm:prSet presAssocID="{3BC957DE-7E17-4364-8698-4FD9F24BDA5B}" presName="circle" presStyleLbl="node1" presStyleIdx="0" presStyleCnt="2" custScaleX="156832" custScaleY="141318" custLinFactY="101698" custLinFactNeighborX="-54456" custLinFactNeighborY="200000"/>
      <dgm:spPr/>
      <dgm:t>
        <a:bodyPr/>
        <a:lstStyle/>
        <a:p>
          <a:endParaRPr lang="bg-BG"/>
        </a:p>
      </dgm:t>
    </dgm:pt>
    <dgm:pt modelId="{A135D2D5-8D90-4CEC-B5A1-C5D0FEDAA11E}" type="pres">
      <dgm:prSet presAssocID="{C5DD000E-CF06-4C9A-AB2C-FA950E6CC383}" presName="transSpace" presStyleCnt="0"/>
      <dgm:spPr/>
    </dgm:pt>
    <dgm:pt modelId="{CFD82FF8-81DF-4BF0-90A1-FC58FB3F5481}" type="pres">
      <dgm:prSet presAssocID="{7DF897F6-2512-4D5F-832E-68C6F786213A}" presName="posSpace" presStyleCnt="0"/>
      <dgm:spPr/>
    </dgm:pt>
    <dgm:pt modelId="{1666B4C0-9BE2-46D6-8390-C89DC7809A93}" type="pres">
      <dgm:prSet presAssocID="{7DF897F6-2512-4D5F-832E-68C6F786213A}" presName="vertFlow" presStyleCnt="0"/>
      <dgm:spPr/>
    </dgm:pt>
    <dgm:pt modelId="{14AAE195-A3E7-4857-93A4-5500BBEA077C}" type="pres">
      <dgm:prSet presAssocID="{7DF897F6-2512-4D5F-832E-68C6F786213A}" presName="topSpace" presStyleCnt="0"/>
      <dgm:spPr/>
    </dgm:pt>
    <dgm:pt modelId="{7C29782E-7564-49A6-94EE-6805760D0AF9}" type="pres">
      <dgm:prSet presAssocID="{7DF897F6-2512-4D5F-832E-68C6F786213A}" presName="firstComp" presStyleCnt="0"/>
      <dgm:spPr/>
    </dgm:pt>
    <dgm:pt modelId="{C94970E3-02E9-447E-9D46-6741E9C7FD76}" type="pres">
      <dgm:prSet presAssocID="{7DF897F6-2512-4D5F-832E-68C6F786213A}" presName="firstChild" presStyleLbl="bgAccFollowNode1" presStyleIdx="3" presStyleCnt="7" custScaleX="119528"/>
      <dgm:spPr/>
      <dgm:t>
        <a:bodyPr/>
        <a:lstStyle/>
        <a:p>
          <a:endParaRPr lang="bg-BG"/>
        </a:p>
      </dgm:t>
    </dgm:pt>
    <dgm:pt modelId="{B119F99A-982E-405D-9CE9-7F7B7EDAF4EB}" type="pres">
      <dgm:prSet presAssocID="{7DF897F6-2512-4D5F-832E-68C6F786213A}" presName="firstChildTx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1D21EF0-F700-4685-AA09-76DD246D50DC}" type="pres">
      <dgm:prSet presAssocID="{E64A0973-5071-4EC5-A8E2-69114E73595F}" presName="comp" presStyleCnt="0"/>
      <dgm:spPr/>
    </dgm:pt>
    <dgm:pt modelId="{A2258D6F-D59F-4E9C-A388-59A2E3982A54}" type="pres">
      <dgm:prSet presAssocID="{E64A0973-5071-4EC5-A8E2-69114E73595F}" presName="child" presStyleLbl="bgAccFollowNode1" presStyleIdx="4" presStyleCnt="7" custScaleX="119528"/>
      <dgm:spPr/>
      <dgm:t>
        <a:bodyPr/>
        <a:lstStyle/>
        <a:p>
          <a:endParaRPr lang="bg-BG"/>
        </a:p>
      </dgm:t>
    </dgm:pt>
    <dgm:pt modelId="{8DC0A96E-DC5B-43F0-AA4A-E06A755C5AEE}" type="pres">
      <dgm:prSet presAssocID="{E64A0973-5071-4EC5-A8E2-69114E73595F}" presName="childTx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7CE773C-F813-42EA-9567-730485F66F01}" type="pres">
      <dgm:prSet presAssocID="{866B3442-C256-4F51-B92B-3A59716F4047}" presName="comp" presStyleCnt="0"/>
      <dgm:spPr/>
    </dgm:pt>
    <dgm:pt modelId="{E2276A2E-6C9B-46CC-AAEE-BF9B348F4C28}" type="pres">
      <dgm:prSet presAssocID="{866B3442-C256-4F51-B92B-3A59716F4047}" presName="child" presStyleLbl="bgAccFollowNode1" presStyleIdx="5" presStyleCnt="7" custScaleX="119528"/>
      <dgm:spPr/>
      <dgm:t>
        <a:bodyPr/>
        <a:lstStyle/>
        <a:p>
          <a:endParaRPr lang="bg-BG"/>
        </a:p>
      </dgm:t>
    </dgm:pt>
    <dgm:pt modelId="{5D8AB2EB-3495-446F-B9C9-6C38B11EE2FF}" type="pres">
      <dgm:prSet presAssocID="{866B3442-C256-4F51-B92B-3A59716F4047}" presName="childTx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439372F-1F09-46D4-871E-40215CDA1D17}" type="pres">
      <dgm:prSet presAssocID="{B126E709-6A30-49AB-AB44-B3F74209ED59}" presName="comp" presStyleCnt="0"/>
      <dgm:spPr/>
    </dgm:pt>
    <dgm:pt modelId="{C0BD0592-C2DE-4C6F-BF2B-CD6C06FCD24D}" type="pres">
      <dgm:prSet presAssocID="{B126E709-6A30-49AB-AB44-B3F74209ED59}" presName="child" presStyleLbl="bgAccFollowNode1" presStyleIdx="6" presStyleCnt="7" custScaleX="119528"/>
      <dgm:spPr/>
      <dgm:t>
        <a:bodyPr/>
        <a:lstStyle/>
        <a:p>
          <a:endParaRPr lang="bg-BG"/>
        </a:p>
      </dgm:t>
    </dgm:pt>
    <dgm:pt modelId="{66C21C39-9F2E-44ED-BB00-CAB19042ECC7}" type="pres">
      <dgm:prSet presAssocID="{B126E709-6A30-49AB-AB44-B3F74209ED59}" presName="childTx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07EC703-E730-4C5B-9D37-E407006BE8DC}" type="pres">
      <dgm:prSet presAssocID="{7DF897F6-2512-4D5F-832E-68C6F786213A}" presName="negSpace" presStyleCnt="0"/>
      <dgm:spPr/>
    </dgm:pt>
    <dgm:pt modelId="{EA39E1A9-CEE6-4DB9-A793-03D51884E42A}" type="pres">
      <dgm:prSet presAssocID="{7DF897F6-2512-4D5F-832E-68C6F786213A}" presName="circle" presStyleLbl="node1" presStyleIdx="1" presStyleCnt="2" custScaleX="156832" custScaleY="141318" custLinFactNeighborX="-51315" custLinFactNeighborY="6996"/>
      <dgm:spPr/>
      <dgm:t>
        <a:bodyPr/>
        <a:lstStyle/>
        <a:p>
          <a:endParaRPr lang="bg-BG"/>
        </a:p>
      </dgm:t>
    </dgm:pt>
  </dgm:ptLst>
  <dgm:cxnLst>
    <dgm:cxn modelId="{9335FAA3-6812-4411-AC6F-3C9DC576BB11}" srcId="{7DF897F6-2512-4D5F-832E-68C6F786213A}" destId="{866B3442-C256-4F51-B92B-3A59716F4047}" srcOrd="2" destOrd="0" parTransId="{675E7F80-D28A-4534-9D31-2F4375EA2801}" sibTransId="{C49737FC-46AD-469B-9363-AAC484BF2C5D}"/>
    <dgm:cxn modelId="{6D6B3F5D-4F82-4FB8-9576-4A9D740CCAE8}" srcId="{3BC957DE-7E17-4364-8698-4FD9F24BDA5B}" destId="{F1401917-3A1B-4E86-84E4-85B8D86FE13C}" srcOrd="1" destOrd="0" parTransId="{EA85CF96-2CA4-454C-8E81-C80D5117070D}" sibTransId="{7AF7C8F5-49DB-4478-AAF8-09140227B25A}"/>
    <dgm:cxn modelId="{0C3A3B91-0275-4F31-80C0-C0895D612514}" type="presOf" srcId="{7DF897F6-2512-4D5F-832E-68C6F786213A}" destId="{EA39E1A9-CEE6-4DB9-A793-03D51884E42A}" srcOrd="0" destOrd="0" presId="urn:microsoft.com/office/officeart/2005/8/layout/hList9"/>
    <dgm:cxn modelId="{F72BD2A3-0808-4373-8EE8-CA1F0F3B28C7}" type="presOf" srcId="{0826C703-2CD5-4A29-8884-D0C33F97D097}" destId="{021A549C-5B9B-4EA0-A05E-B61F799A25A5}" srcOrd="1" destOrd="0" presId="urn:microsoft.com/office/officeart/2005/8/layout/hList9"/>
    <dgm:cxn modelId="{A40494A4-E1C4-44C4-AD8D-5F5D99412A35}" type="presOf" srcId="{F1401917-3A1B-4E86-84E4-85B8D86FE13C}" destId="{C3A57916-F307-4B98-9E88-87424465DF2D}" srcOrd="1" destOrd="0" presId="urn:microsoft.com/office/officeart/2005/8/layout/hList9"/>
    <dgm:cxn modelId="{0C3D1EFC-B7A8-49A9-B0DB-94B26CFF5549}" type="presOf" srcId="{0826C703-2CD5-4A29-8884-D0C33F97D097}" destId="{2F0318A6-A77B-4B2E-AAAD-80CD181A89E2}" srcOrd="0" destOrd="0" presId="urn:microsoft.com/office/officeart/2005/8/layout/hList9"/>
    <dgm:cxn modelId="{EA49AD96-39EC-4E65-A0FF-57A43A8F8241}" type="presOf" srcId="{E64A0973-5071-4EC5-A8E2-69114E73595F}" destId="{8DC0A96E-DC5B-43F0-AA4A-E06A755C5AEE}" srcOrd="1" destOrd="0" presId="urn:microsoft.com/office/officeart/2005/8/layout/hList9"/>
    <dgm:cxn modelId="{00FB8BEF-9D57-4DD3-9B37-281B51AB686D}" type="presOf" srcId="{3F8B3FB1-754A-4AED-9C28-D24220BDCA07}" destId="{C94970E3-02E9-447E-9D46-6741E9C7FD76}" srcOrd="0" destOrd="0" presId="urn:microsoft.com/office/officeart/2005/8/layout/hList9"/>
    <dgm:cxn modelId="{6D14E0BB-7F47-47C1-AFF9-D712BA87E835}" type="presOf" srcId="{E64A0973-5071-4EC5-A8E2-69114E73595F}" destId="{A2258D6F-D59F-4E9C-A388-59A2E3982A54}" srcOrd="0" destOrd="0" presId="urn:microsoft.com/office/officeart/2005/8/layout/hList9"/>
    <dgm:cxn modelId="{9600520C-6A70-4339-9D59-2CBB30576195}" type="presOf" srcId="{F1401917-3A1B-4E86-84E4-85B8D86FE13C}" destId="{28880479-24DE-4288-9874-3195CB86E596}" srcOrd="0" destOrd="0" presId="urn:microsoft.com/office/officeart/2005/8/layout/hList9"/>
    <dgm:cxn modelId="{BF76CBB0-DD8A-4064-AAB7-98B769309023}" type="presOf" srcId="{2A5EA4EB-2485-4010-8CA8-854B94DDE5E0}" destId="{3FE76641-B772-4BE8-9463-FE32F2AEC908}" srcOrd="1" destOrd="0" presId="urn:microsoft.com/office/officeart/2005/8/layout/hList9"/>
    <dgm:cxn modelId="{550D3F60-915C-41FD-9272-0214C22F9684}" type="presOf" srcId="{2A5EA4EB-2485-4010-8CA8-854B94DDE5E0}" destId="{75457412-0F6A-4514-8D89-24D24C1B22DA}" srcOrd="0" destOrd="0" presId="urn:microsoft.com/office/officeart/2005/8/layout/hList9"/>
    <dgm:cxn modelId="{117A3C97-0E78-4602-9553-3DB815183149}" srcId="{7DF897F6-2512-4D5F-832E-68C6F786213A}" destId="{3F8B3FB1-754A-4AED-9C28-D24220BDCA07}" srcOrd="0" destOrd="0" parTransId="{F762774B-62BA-49FD-B1F9-61AB4E77BFA5}" sibTransId="{CB1C0656-BB57-4AC1-9C35-5AE46FC57E80}"/>
    <dgm:cxn modelId="{E625571C-00DF-408E-9C85-D4C3D9ED91C5}" srcId="{7DF897F6-2512-4D5F-832E-68C6F786213A}" destId="{E64A0973-5071-4EC5-A8E2-69114E73595F}" srcOrd="1" destOrd="0" parTransId="{C5B980AC-8F48-4D0D-9029-0F58E6138D4A}" sibTransId="{36DD30B1-F523-421F-98E6-754DEA6828F9}"/>
    <dgm:cxn modelId="{A79F00AD-C8DF-484A-ACC7-3D48BCB281DE}" type="presOf" srcId="{866B3442-C256-4F51-B92B-3A59716F4047}" destId="{E2276A2E-6C9B-46CC-AAEE-BF9B348F4C28}" srcOrd="0" destOrd="0" presId="urn:microsoft.com/office/officeart/2005/8/layout/hList9"/>
    <dgm:cxn modelId="{095A53E2-977B-47A1-BC86-4B43C2C9A51B}" srcId="{7DF897F6-2512-4D5F-832E-68C6F786213A}" destId="{B126E709-6A30-49AB-AB44-B3F74209ED59}" srcOrd="3" destOrd="0" parTransId="{32F15D01-3106-4069-B025-AD76D2971067}" sibTransId="{1B85D6A6-74E5-4DAD-9EE6-D27E6FF22467}"/>
    <dgm:cxn modelId="{8030FA2F-88EB-498F-A480-0FF9D46ED1CF}" type="presOf" srcId="{EB1B4678-304B-4106-A289-9113CEF1534F}" destId="{6AF3DA68-4131-4B3B-8EC7-62211DCB8CDC}" srcOrd="0" destOrd="0" presId="urn:microsoft.com/office/officeart/2005/8/layout/hList9"/>
    <dgm:cxn modelId="{07D5400F-BE3E-4CF7-9983-1E98E569400C}" type="presOf" srcId="{3BC957DE-7E17-4364-8698-4FD9F24BDA5B}" destId="{F21D5880-2DC6-41C9-8D5C-C43E7A4964BF}" srcOrd="0" destOrd="0" presId="urn:microsoft.com/office/officeart/2005/8/layout/hList9"/>
    <dgm:cxn modelId="{7E4DCDAB-478C-4287-A8FD-F72CC357A8E5}" srcId="{EB1B4678-304B-4106-A289-9113CEF1534F}" destId="{3BC957DE-7E17-4364-8698-4FD9F24BDA5B}" srcOrd="0" destOrd="0" parTransId="{2057FF85-FE2A-4E0B-9AAC-01D72C02F61F}" sibTransId="{C5DD000E-CF06-4C9A-AB2C-FA950E6CC383}"/>
    <dgm:cxn modelId="{23F946A1-733D-4F7F-B25B-1456FF5A3221}" type="presOf" srcId="{B126E709-6A30-49AB-AB44-B3F74209ED59}" destId="{66C21C39-9F2E-44ED-BB00-CAB19042ECC7}" srcOrd="1" destOrd="0" presId="urn:microsoft.com/office/officeart/2005/8/layout/hList9"/>
    <dgm:cxn modelId="{81FAE3EF-5BB0-4183-BAF5-991169468563}" srcId="{3BC957DE-7E17-4364-8698-4FD9F24BDA5B}" destId="{2A5EA4EB-2485-4010-8CA8-854B94DDE5E0}" srcOrd="0" destOrd="0" parTransId="{13A39203-1826-4252-98A5-C41D4E10A4BC}" sibTransId="{C42A7E7A-DACD-48FC-8632-DD2A7A6046E7}"/>
    <dgm:cxn modelId="{FB94ED8E-BCC6-48E0-9236-70DAB8A81CD0}" type="presOf" srcId="{866B3442-C256-4F51-B92B-3A59716F4047}" destId="{5D8AB2EB-3495-446F-B9C9-6C38B11EE2FF}" srcOrd="1" destOrd="0" presId="urn:microsoft.com/office/officeart/2005/8/layout/hList9"/>
    <dgm:cxn modelId="{F18A43FF-DF02-4AB4-B421-295AEAC1EC77}" srcId="{3BC957DE-7E17-4364-8698-4FD9F24BDA5B}" destId="{0826C703-2CD5-4A29-8884-D0C33F97D097}" srcOrd="2" destOrd="0" parTransId="{395D91F1-6E7D-4609-B998-DA0D986207FC}" sibTransId="{9797E68E-B075-4575-AAC4-1338FE43F194}"/>
    <dgm:cxn modelId="{20E16ADB-9427-4443-84B7-7247BE25E8CE}" type="presOf" srcId="{B126E709-6A30-49AB-AB44-B3F74209ED59}" destId="{C0BD0592-C2DE-4C6F-BF2B-CD6C06FCD24D}" srcOrd="0" destOrd="0" presId="urn:microsoft.com/office/officeart/2005/8/layout/hList9"/>
    <dgm:cxn modelId="{FE593E0B-FE10-479A-8DA7-5F44132BC1CC}" srcId="{EB1B4678-304B-4106-A289-9113CEF1534F}" destId="{7DF897F6-2512-4D5F-832E-68C6F786213A}" srcOrd="1" destOrd="0" parTransId="{B64D0D76-53A8-4037-A611-6732F46DCD9C}" sibTransId="{3A77DE30-A06F-499B-84EC-4B85CDB11573}"/>
    <dgm:cxn modelId="{313C62D8-7F7C-478A-910F-F027445E8E31}" type="presOf" srcId="{3F8B3FB1-754A-4AED-9C28-D24220BDCA07}" destId="{B119F99A-982E-405D-9CE9-7F7B7EDAF4EB}" srcOrd="1" destOrd="0" presId="urn:microsoft.com/office/officeart/2005/8/layout/hList9"/>
    <dgm:cxn modelId="{56EB3738-8BAC-46E8-9196-B4082AC8B7C0}" type="presParOf" srcId="{6AF3DA68-4131-4B3B-8EC7-62211DCB8CDC}" destId="{2D456F93-0189-45C1-BD40-75ABFFF1212D}" srcOrd="0" destOrd="0" presId="urn:microsoft.com/office/officeart/2005/8/layout/hList9"/>
    <dgm:cxn modelId="{6F47244D-D31E-4E88-ACC3-117E84037163}" type="presParOf" srcId="{6AF3DA68-4131-4B3B-8EC7-62211DCB8CDC}" destId="{50746E51-432D-4330-AE68-A764FFDD72F2}" srcOrd="1" destOrd="0" presId="urn:microsoft.com/office/officeart/2005/8/layout/hList9"/>
    <dgm:cxn modelId="{1DCB3931-A46E-41B6-A08D-8FE71103EFBC}" type="presParOf" srcId="{50746E51-432D-4330-AE68-A764FFDD72F2}" destId="{F7220473-90E7-4A7D-91EF-C98DA4AB8B04}" srcOrd="0" destOrd="0" presId="urn:microsoft.com/office/officeart/2005/8/layout/hList9"/>
    <dgm:cxn modelId="{64748E8A-297B-406E-B638-ECB85A539482}" type="presParOf" srcId="{50746E51-432D-4330-AE68-A764FFDD72F2}" destId="{BF1DC4EB-4A28-4742-989F-6398F5DD5E00}" srcOrd="1" destOrd="0" presId="urn:microsoft.com/office/officeart/2005/8/layout/hList9"/>
    <dgm:cxn modelId="{EF72557A-228F-4D06-81BB-459F85AB72A7}" type="presParOf" srcId="{BF1DC4EB-4A28-4742-989F-6398F5DD5E00}" destId="{75457412-0F6A-4514-8D89-24D24C1B22DA}" srcOrd="0" destOrd="0" presId="urn:microsoft.com/office/officeart/2005/8/layout/hList9"/>
    <dgm:cxn modelId="{4D8220CC-6C84-4B64-AFAC-B7E1538F4306}" type="presParOf" srcId="{BF1DC4EB-4A28-4742-989F-6398F5DD5E00}" destId="{3FE76641-B772-4BE8-9463-FE32F2AEC908}" srcOrd="1" destOrd="0" presId="urn:microsoft.com/office/officeart/2005/8/layout/hList9"/>
    <dgm:cxn modelId="{62D33D6B-15C0-48D3-A17C-CFA1F2088C2E}" type="presParOf" srcId="{50746E51-432D-4330-AE68-A764FFDD72F2}" destId="{A05CB952-265E-4FC7-B095-F793DC1845B7}" srcOrd="2" destOrd="0" presId="urn:microsoft.com/office/officeart/2005/8/layout/hList9"/>
    <dgm:cxn modelId="{E49B0234-81CD-4CF7-BCFB-03F5A5F1B572}" type="presParOf" srcId="{A05CB952-265E-4FC7-B095-F793DC1845B7}" destId="{28880479-24DE-4288-9874-3195CB86E596}" srcOrd="0" destOrd="0" presId="urn:microsoft.com/office/officeart/2005/8/layout/hList9"/>
    <dgm:cxn modelId="{10AC5005-1AFE-4947-A668-03C4DD625A40}" type="presParOf" srcId="{A05CB952-265E-4FC7-B095-F793DC1845B7}" destId="{C3A57916-F307-4B98-9E88-87424465DF2D}" srcOrd="1" destOrd="0" presId="urn:microsoft.com/office/officeart/2005/8/layout/hList9"/>
    <dgm:cxn modelId="{61A81D9D-20ED-464D-8A94-FD9159A12118}" type="presParOf" srcId="{50746E51-432D-4330-AE68-A764FFDD72F2}" destId="{5AA42D83-EC06-4453-BB02-17B2CB80468F}" srcOrd="3" destOrd="0" presId="urn:microsoft.com/office/officeart/2005/8/layout/hList9"/>
    <dgm:cxn modelId="{56B020F3-A25F-4A63-A391-300AFBA70B2C}" type="presParOf" srcId="{5AA42D83-EC06-4453-BB02-17B2CB80468F}" destId="{2F0318A6-A77B-4B2E-AAAD-80CD181A89E2}" srcOrd="0" destOrd="0" presId="urn:microsoft.com/office/officeart/2005/8/layout/hList9"/>
    <dgm:cxn modelId="{B4C00A65-EDFA-4641-968C-6154277037F8}" type="presParOf" srcId="{5AA42D83-EC06-4453-BB02-17B2CB80468F}" destId="{021A549C-5B9B-4EA0-A05E-B61F799A25A5}" srcOrd="1" destOrd="0" presId="urn:microsoft.com/office/officeart/2005/8/layout/hList9"/>
    <dgm:cxn modelId="{86DDC475-4F56-4A4A-9172-568FB455709A}" type="presParOf" srcId="{6AF3DA68-4131-4B3B-8EC7-62211DCB8CDC}" destId="{A8573C77-436B-4383-9629-6536B0EF6748}" srcOrd="2" destOrd="0" presId="urn:microsoft.com/office/officeart/2005/8/layout/hList9"/>
    <dgm:cxn modelId="{786231DD-DAD2-4845-9EDB-2422ABBBDDC8}" type="presParOf" srcId="{6AF3DA68-4131-4B3B-8EC7-62211DCB8CDC}" destId="{F21D5880-2DC6-41C9-8D5C-C43E7A4964BF}" srcOrd="3" destOrd="0" presId="urn:microsoft.com/office/officeart/2005/8/layout/hList9"/>
    <dgm:cxn modelId="{BE1B7CD7-F4EF-4215-83C5-88FEA5941CC6}" type="presParOf" srcId="{6AF3DA68-4131-4B3B-8EC7-62211DCB8CDC}" destId="{A135D2D5-8D90-4CEC-B5A1-C5D0FEDAA11E}" srcOrd="4" destOrd="0" presId="urn:microsoft.com/office/officeart/2005/8/layout/hList9"/>
    <dgm:cxn modelId="{6CE2003E-60C8-4E04-A2E4-293874923A73}" type="presParOf" srcId="{6AF3DA68-4131-4B3B-8EC7-62211DCB8CDC}" destId="{CFD82FF8-81DF-4BF0-90A1-FC58FB3F5481}" srcOrd="5" destOrd="0" presId="urn:microsoft.com/office/officeart/2005/8/layout/hList9"/>
    <dgm:cxn modelId="{A4D6CC53-EBAC-4EDA-B3D9-519EF2CF055E}" type="presParOf" srcId="{6AF3DA68-4131-4B3B-8EC7-62211DCB8CDC}" destId="{1666B4C0-9BE2-46D6-8390-C89DC7809A93}" srcOrd="6" destOrd="0" presId="urn:microsoft.com/office/officeart/2005/8/layout/hList9"/>
    <dgm:cxn modelId="{A79E8444-4896-4472-B7F6-0AAC3FC20B40}" type="presParOf" srcId="{1666B4C0-9BE2-46D6-8390-C89DC7809A93}" destId="{14AAE195-A3E7-4857-93A4-5500BBEA077C}" srcOrd="0" destOrd="0" presId="urn:microsoft.com/office/officeart/2005/8/layout/hList9"/>
    <dgm:cxn modelId="{856044D7-2BFB-48BC-A26C-E09DBF58284C}" type="presParOf" srcId="{1666B4C0-9BE2-46D6-8390-C89DC7809A93}" destId="{7C29782E-7564-49A6-94EE-6805760D0AF9}" srcOrd="1" destOrd="0" presId="urn:microsoft.com/office/officeart/2005/8/layout/hList9"/>
    <dgm:cxn modelId="{87FFD1CB-EC8C-494B-A95E-021537B74B58}" type="presParOf" srcId="{7C29782E-7564-49A6-94EE-6805760D0AF9}" destId="{C94970E3-02E9-447E-9D46-6741E9C7FD76}" srcOrd="0" destOrd="0" presId="urn:microsoft.com/office/officeart/2005/8/layout/hList9"/>
    <dgm:cxn modelId="{93B90F7F-E2F5-43B7-95DE-63E4CE83CACF}" type="presParOf" srcId="{7C29782E-7564-49A6-94EE-6805760D0AF9}" destId="{B119F99A-982E-405D-9CE9-7F7B7EDAF4EB}" srcOrd="1" destOrd="0" presId="urn:microsoft.com/office/officeart/2005/8/layout/hList9"/>
    <dgm:cxn modelId="{324CC225-29C4-4232-807B-2BABF61DE6D2}" type="presParOf" srcId="{1666B4C0-9BE2-46D6-8390-C89DC7809A93}" destId="{A1D21EF0-F700-4685-AA09-76DD246D50DC}" srcOrd="2" destOrd="0" presId="urn:microsoft.com/office/officeart/2005/8/layout/hList9"/>
    <dgm:cxn modelId="{16420EAB-404A-468B-938D-032C79F19C0B}" type="presParOf" srcId="{A1D21EF0-F700-4685-AA09-76DD246D50DC}" destId="{A2258D6F-D59F-4E9C-A388-59A2E3982A54}" srcOrd="0" destOrd="0" presId="urn:microsoft.com/office/officeart/2005/8/layout/hList9"/>
    <dgm:cxn modelId="{57000D57-4DED-438C-B724-FEA1E9D93DE7}" type="presParOf" srcId="{A1D21EF0-F700-4685-AA09-76DD246D50DC}" destId="{8DC0A96E-DC5B-43F0-AA4A-E06A755C5AEE}" srcOrd="1" destOrd="0" presId="urn:microsoft.com/office/officeart/2005/8/layout/hList9"/>
    <dgm:cxn modelId="{84BD7F53-EF95-4799-A1B9-4F418B56A77A}" type="presParOf" srcId="{1666B4C0-9BE2-46D6-8390-C89DC7809A93}" destId="{47CE773C-F813-42EA-9567-730485F66F01}" srcOrd="3" destOrd="0" presId="urn:microsoft.com/office/officeart/2005/8/layout/hList9"/>
    <dgm:cxn modelId="{11EDC453-C980-4B3B-955F-21DC7378EFB7}" type="presParOf" srcId="{47CE773C-F813-42EA-9567-730485F66F01}" destId="{E2276A2E-6C9B-46CC-AAEE-BF9B348F4C28}" srcOrd="0" destOrd="0" presId="urn:microsoft.com/office/officeart/2005/8/layout/hList9"/>
    <dgm:cxn modelId="{8A8321A3-88C0-4D60-8F90-F67A64DCE3A2}" type="presParOf" srcId="{47CE773C-F813-42EA-9567-730485F66F01}" destId="{5D8AB2EB-3495-446F-B9C9-6C38B11EE2FF}" srcOrd="1" destOrd="0" presId="urn:microsoft.com/office/officeart/2005/8/layout/hList9"/>
    <dgm:cxn modelId="{46376867-B6AC-4B63-867A-76EAEBF3B702}" type="presParOf" srcId="{1666B4C0-9BE2-46D6-8390-C89DC7809A93}" destId="{7439372F-1F09-46D4-871E-40215CDA1D17}" srcOrd="4" destOrd="0" presId="urn:microsoft.com/office/officeart/2005/8/layout/hList9"/>
    <dgm:cxn modelId="{1E718CEF-AE7F-4AC7-A553-2EBCC62A6B61}" type="presParOf" srcId="{7439372F-1F09-46D4-871E-40215CDA1D17}" destId="{C0BD0592-C2DE-4C6F-BF2B-CD6C06FCD24D}" srcOrd="0" destOrd="0" presId="urn:microsoft.com/office/officeart/2005/8/layout/hList9"/>
    <dgm:cxn modelId="{D410BD6D-1A77-4437-8322-AF316D1CC3B3}" type="presParOf" srcId="{7439372F-1F09-46D4-871E-40215CDA1D17}" destId="{66C21C39-9F2E-44ED-BB00-CAB19042ECC7}" srcOrd="1" destOrd="0" presId="urn:microsoft.com/office/officeart/2005/8/layout/hList9"/>
    <dgm:cxn modelId="{42F60A78-C2E5-4987-95B6-B4C346BAAB6D}" type="presParOf" srcId="{6AF3DA68-4131-4B3B-8EC7-62211DCB8CDC}" destId="{207EC703-E730-4C5B-9D37-E407006BE8DC}" srcOrd="7" destOrd="0" presId="urn:microsoft.com/office/officeart/2005/8/layout/hList9"/>
    <dgm:cxn modelId="{9DEA5183-7845-4A23-A1D7-77E93E73A419}" type="presParOf" srcId="{6AF3DA68-4131-4B3B-8EC7-62211DCB8CDC}" destId="{EA39E1A9-CEE6-4DB9-A793-03D51884E42A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1F6B69-6CAA-4A84-A08D-025705493CD2}" type="doc">
      <dgm:prSet loTypeId="urn:microsoft.com/office/officeart/2005/8/layout/hList6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0F60527A-DA35-4EC1-8748-BDD46593D8F5}">
      <dgm:prSet phldrT="[Text]"/>
      <dgm:spPr>
        <a:xfrm rot="16200000">
          <a:off x="-660407" y="664827"/>
          <a:ext cx="2880742" cy="1551086"/>
        </a:xfrm>
        <a:prstGeom prst="flowChartManualOperation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bg-BG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Лого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22EC8F1-7C9F-410F-983F-EF7D759992AD}" type="parTrans" cxnId="{3C87739B-10D0-4032-942D-EBC38FCA9D11}">
      <dgm:prSet/>
      <dgm:spPr/>
      <dgm:t>
        <a:bodyPr/>
        <a:lstStyle/>
        <a:p>
          <a:endParaRPr lang="en-GB"/>
        </a:p>
      </dgm:t>
    </dgm:pt>
    <dgm:pt modelId="{215CB58B-43A5-4130-B060-6702AD3E8D6D}" type="sibTrans" cxnId="{3C87739B-10D0-4032-942D-EBC38FCA9D11}">
      <dgm:prSet/>
      <dgm:spPr/>
      <dgm:t>
        <a:bodyPr/>
        <a:lstStyle/>
        <a:p>
          <a:endParaRPr lang="en-GB"/>
        </a:p>
      </dgm:t>
    </dgm:pt>
    <dgm:pt modelId="{B96164E8-1623-42B4-8A70-541E10EB85D8}">
      <dgm:prSet phldrT="[Text]"/>
      <dgm:spPr>
        <a:xfrm rot="16200000">
          <a:off x="1007010" y="664827"/>
          <a:ext cx="2880742" cy="1551086"/>
        </a:xfrm>
        <a:prstGeom prst="flowChartManualOperation">
          <a:avLst/>
        </a:prstGeo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bg-BG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Слоган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9725E69-511D-40AC-9A55-BEDD6976B56D}" type="parTrans" cxnId="{CA5CBB4E-DA9A-4FBD-BBF6-DAA3A9A663F2}">
      <dgm:prSet/>
      <dgm:spPr/>
      <dgm:t>
        <a:bodyPr/>
        <a:lstStyle/>
        <a:p>
          <a:endParaRPr lang="en-GB"/>
        </a:p>
      </dgm:t>
    </dgm:pt>
    <dgm:pt modelId="{77FD6427-6DC8-4B83-89A0-E91EF91EABA6}" type="sibTrans" cxnId="{CA5CBB4E-DA9A-4FBD-BBF6-DAA3A9A663F2}">
      <dgm:prSet/>
      <dgm:spPr/>
      <dgm:t>
        <a:bodyPr/>
        <a:lstStyle/>
        <a:p>
          <a:endParaRPr lang="en-GB"/>
        </a:p>
      </dgm:t>
    </dgm:pt>
    <dgm:pt modelId="{ABA69535-489F-4D8F-BC0A-CBCC9681167F}">
      <dgm:prSet phldrT="[Text]"/>
      <dgm:spPr>
        <a:xfrm rot="16200000">
          <a:off x="2674429" y="664827"/>
          <a:ext cx="2880742" cy="1551086"/>
        </a:xfrm>
        <a:prstGeom prst="flowChartManualOperation">
          <a:avLst/>
        </a:prstGeo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bg-BG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Продукт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D19F6BC-860D-4E78-A06B-8FC79F9D6972}" type="parTrans" cxnId="{1274C084-B16B-40E7-A57B-2B2B4C5C42A2}">
      <dgm:prSet/>
      <dgm:spPr/>
      <dgm:t>
        <a:bodyPr/>
        <a:lstStyle/>
        <a:p>
          <a:endParaRPr lang="en-GB"/>
        </a:p>
      </dgm:t>
    </dgm:pt>
    <dgm:pt modelId="{D2DE32C1-39E5-4D73-A3F3-7DB9D83EFEAC}" type="sibTrans" cxnId="{1274C084-B16B-40E7-A57B-2B2B4C5C42A2}">
      <dgm:prSet/>
      <dgm:spPr/>
      <dgm:t>
        <a:bodyPr/>
        <a:lstStyle/>
        <a:p>
          <a:endParaRPr lang="en-GB"/>
        </a:p>
      </dgm:t>
    </dgm:pt>
    <dgm:pt modelId="{9E692E96-4E31-4AF0-B315-C225BE1EB216}">
      <dgm:prSet phldrT="[Text]"/>
      <dgm:spPr>
        <a:xfrm rot="16200000">
          <a:off x="4302955" y="664827"/>
          <a:ext cx="2880742" cy="1551086"/>
        </a:xfrm>
        <a:prstGeom prst="flowChartManualOperation">
          <a:avLst/>
        </a:prstGeo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bg-BG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Рекламна кампания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00B77E8-6C31-4C21-B00E-A1F92E9A2915}" type="parTrans" cxnId="{C577EA20-B538-4BD6-8EF0-F4BD9165577C}">
      <dgm:prSet/>
      <dgm:spPr/>
      <dgm:t>
        <a:bodyPr/>
        <a:lstStyle/>
        <a:p>
          <a:endParaRPr lang="en-GB"/>
        </a:p>
      </dgm:t>
    </dgm:pt>
    <dgm:pt modelId="{A7D86715-C28A-4B7E-900D-51000FE64DE2}" type="sibTrans" cxnId="{C577EA20-B538-4BD6-8EF0-F4BD9165577C}">
      <dgm:prSet/>
      <dgm:spPr/>
      <dgm:t>
        <a:bodyPr/>
        <a:lstStyle/>
        <a:p>
          <a:endParaRPr lang="en-GB"/>
        </a:p>
      </dgm:t>
    </dgm:pt>
    <dgm:pt modelId="{8C88CB24-A271-4FD6-B22C-8FB909F5E1EB}">
      <dgm:prSet phldrT="[Text]"/>
      <dgm:spPr>
        <a:xfrm rot="16200000">
          <a:off x="6009265" y="664827"/>
          <a:ext cx="2880742" cy="1551086"/>
        </a:xfrm>
        <a:prstGeom prst="flowChartManualOperation">
          <a:avLst/>
        </a:prstGeo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bg-BG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Герб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0D2EEDC-8EDE-4D32-A3C7-E6A252D7E0BD}" type="parTrans" cxnId="{48D8CD09-6F6B-46E0-96C8-EA558F896FED}">
      <dgm:prSet/>
      <dgm:spPr/>
      <dgm:t>
        <a:bodyPr/>
        <a:lstStyle/>
        <a:p>
          <a:endParaRPr lang="en-GB"/>
        </a:p>
      </dgm:t>
    </dgm:pt>
    <dgm:pt modelId="{B06F75B7-A9BD-443F-88F3-FC666A991865}" type="sibTrans" cxnId="{48D8CD09-6F6B-46E0-96C8-EA558F896FED}">
      <dgm:prSet/>
      <dgm:spPr/>
      <dgm:t>
        <a:bodyPr/>
        <a:lstStyle/>
        <a:p>
          <a:endParaRPr lang="en-GB"/>
        </a:p>
      </dgm:t>
    </dgm:pt>
    <dgm:pt modelId="{EA09BC80-1637-46B7-8F03-578D3D951F42}" type="pres">
      <dgm:prSet presAssocID="{441F6B69-6CAA-4A84-A08D-025705493C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8B26DFD-51CF-408D-B9B3-0E03B5F179CA}" type="pres">
      <dgm:prSet presAssocID="{0F60527A-DA35-4EC1-8748-BDD46593D8F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44CC9E-A5DE-4F94-B7B1-6611E1EB9D2E}" type="pres">
      <dgm:prSet presAssocID="{215CB58B-43A5-4130-B060-6702AD3E8D6D}" presName="sibTrans" presStyleCnt="0"/>
      <dgm:spPr/>
    </dgm:pt>
    <dgm:pt modelId="{C95CF0BB-6E7C-4B3B-8EBB-7C4925CF8D0D}" type="pres">
      <dgm:prSet presAssocID="{B96164E8-1623-42B4-8A70-541E10EB85D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EC0B9E5-7EB8-4B6F-91EB-16D8DED897DD}" type="pres">
      <dgm:prSet presAssocID="{77FD6427-6DC8-4B83-89A0-E91EF91EABA6}" presName="sibTrans" presStyleCnt="0"/>
      <dgm:spPr/>
    </dgm:pt>
    <dgm:pt modelId="{5070A2A2-68D1-4FB3-B882-1D820CE547FE}" type="pres">
      <dgm:prSet presAssocID="{ABA69535-489F-4D8F-BC0A-CBCC9681167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3652531-A8EE-417A-8D34-3268512D6BB5}" type="pres">
      <dgm:prSet presAssocID="{D2DE32C1-39E5-4D73-A3F3-7DB9D83EFEAC}" presName="sibTrans" presStyleCnt="0"/>
      <dgm:spPr/>
    </dgm:pt>
    <dgm:pt modelId="{E8CFA93F-8D8D-4781-AA79-DB8089F1F8A7}" type="pres">
      <dgm:prSet presAssocID="{9E692E96-4E31-4AF0-B315-C225BE1EB216}" presName="node" presStyleLbl="node1" presStyleIdx="3" presStyleCnt="5" custLinFactNeighborX="-33432" custLinFactNeighborY="-25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E9D6A1A-9AD4-44A8-ABC8-7C3F4AA939FE}" type="pres">
      <dgm:prSet presAssocID="{A7D86715-C28A-4B7E-900D-51000FE64DE2}" presName="sibTrans" presStyleCnt="0"/>
      <dgm:spPr/>
    </dgm:pt>
    <dgm:pt modelId="{B1EF0101-B1DE-475F-9962-C1F6AF6B7D6A}" type="pres">
      <dgm:prSet presAssocID="{8C88CB24-A271-4FD6-B22C-8FB909F5E1E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CA5CBB4E-DA9A-4FBD-BBF6-DAA3A9A663F2}" srcId="{441F6B69-6CAA-4A84-A08D-025705493CD2}" destId="{B96164E8-1623-42B4-8A70-541E10EB85D8}" srcOrd="1" destOrd="0" parTransId="{29725E69-511D-40AC-9A55-BEDD6976B56D}" sibTransId="{77FD6427-6DC8-4B83-89A0-E91EF91EABA6}"/>
    <dgm:cxn modelId="{C577EA20-B538-4BD6-8EF0-F4BD9165577C}" srcId="{441F6B69-6CAA-4A84-A08D-025705493CD2}" destId="{9E692E96-4E31-4AF0-B315-C225BE1EB216}" srcOrd="3" destOrd="0" parTransId="{300B77E8-6C31-4C21-B00E-A1F92E9A2915}" sibTransId="{A7D86715-C28A-4B7E-900D-51000FE64DE2}"/>
    <dgm:cxn modelId="{7B547D8A-1D58-4876-B0EA-21C10F55AC3C}" type="presOf" srcId="{B96164E8-1623-42B4-8A70-541E10EB85D8}" destId="{C95CF0BB-6E7C-4B3B-8EBB-7C4925CF8D0D}" srcOrd="0" destOrd="0" presId="urn:microsoft.com/office/officeart/2005/8/layout/hList6"/>
    <dgm:cxn modelId="{48D8CD09-6F6B-46E0-96C8-EA558F896FED}" srcId="{441F6B69-6CAA-4A84-A08D-025705493CD2}" destId="{8C88CB24-A271-4FD6-B22C-8FB909F5E1EB}" srcOrd="4" destOrd="0" parTransId="{30D2EEDC-8EDE-4D32-A3C7-E6A252D7E0BD}" sibTransId="{B06F75B7-A9BD-443F-88F3-FC666A991865}"/>
    <dgm:cxn modelId="{05FB5E97-7B2A-4653-8ACB-3D50C10421AE}" type="presOf" srcId="{8C88CB24-A271-4FD6-B22C-8FB909F5E1EB}" destId="{B1EF0101-B1DE-475F-9962-C1F6AF6B7D6A}" srcOrd="0" destOrd="0" presId="urn:microsoft.com/office/officeart/2005/8/layout/hList6"/>
    <dgm:cxn modelId="{1274C084-B16B-40E7-A57B-2B2B4C5C42A2}" srcId="{441F6B69-6CAA-4A84-A08D-025705493CD2}" destId="{ABA69535-489F-4D8F-BC0A-CBCC9681167F}" srcOrd="2" destOrd="0" parTransId="{BD19F6BC-860D-4E78-A06B-8FC79F9D6972}" sibTransId="{D2DE32C1-39E5-4D73-A3F3-7DB9D83EFEAC}"/>
    <dgm:cxn modelId="{3C87739B-10D0-4032-942D-EBC38FCA9D11}" srcId="{441F6B69-6CAA-4A84-A08D-025705493CD2}" destId="{0F60527A-DA35-4EC1-8748-BDD46593D8F5}" srcOrd="0" destOrd="0" parTransId="{B22EC8F1-7C9F-410F-983F-EF7D759992AD}" sibTransId="{215CB58B-43A5-4130-B060-6702AD3E8D6D}"/>
    <dgm:cxn modelId="{AA3F441A-D111-41FB-9C6D-E04DE6C60CCE}" type="presOf" srcId="{0F60527A-DA35-4EC1-8748-BDD46593D8F5}" destId="{D8B26DFD-51CF-408D-B9B3-0E03B5F179CA}" srcOrd="0" destOrd="0" presId="urn:microsoft.com/office/officeart/2005/8/layout/hList6"/>
    <dgm:cxn modelId="{EF50004B-F32D-479A-98C3-826CFFFFCA11}" type="presOf" srcId="{441F6B69-6CAA-4A84-A08D-025705493CD2}" destId="{EA09BC80-1637-46B7-8F03-578D3D951F42}" srcOrd="0" destOrd="0" presId="urn:microsoft.com/office/officeart/2005/8/layout/hList6"/>
    <dgm:cxn modelId="{1BF2F3F6-BCE5-4D9B-BB26-5B2708CE8922}" type="presOf" srcId="{9E692E96-4E31-4AF0-B315-C225BE1EB216}" destId="{E8CFA93F-8D8D-4781-AA79-DB8089F1F8A7}" srcOrd="0" destOrd="0" presId="urn:microsoft.com/office/officeart/2005/8/layout/hList6"/>
    <dgm:cxn modelId="{BC1E9C92-54A8-44B9-9B50-74AFA5EECB7B}" type="presOf" srcId="{ABA69535-489F-4D8F-BC0A-CBCC9681167F}" destId="{5070A2A2-68D1-4FB3-B882-1D820CE547FE}" srcOrd="0" destOrd="0" presId="urn:microsoft.com/office/officeart/2005/8/layout/hList6"/>
    <dgm:cxn modelId="{E9C1231B-E349-4EE6-B812-EBAEEDBA19AF}" type="presParOf" srcId="{EA09BC80-1637-46B7-8F03-578D3D951F42}" destId="{D8B26DFD-51CF-408D-B9B3-0E03B5F179CA}" srcOrd="0" destOrd="0" presId="urn:microsoft.com/office/officeart/2005/8/layout/hList6"/>
    <dgm:cxn modelId="{E55B25BF-1564-4E4E-B46B-860EF042BF0E}" type="presParOf" srcId="{EA09BC80-1637-46B7-8F03-578D3D951F42}" destId="{F544CC9E-A5DE-4F94-B7B1-6611E1EB9D2E}" srcOrd="1" destOrd="0" presId="urn:microsoft.com/office/officeart/2005/8/layout/hList6"/>
    <dgm:cxn modelId="{55F5F41D-AF3D-46DD-A23A-992331FC2B84}" type="presParOf" srcId="{EA09BC80-1637-46B7-8F03-578D3D951F42}" destId="{C95CF0BB-6E7C-4B3B-8EBB-7C4925CF8D0D}" srcOrd="2" destOrd="0" presId="urn:microsoft.com/office/officeart/2005/8/layout/hList6"/>
    <dgm:cxn modelId="{04BC84AB-3B83-4DF1-82FE-C87653B11544}" type="presParOf" srcId="{EA09BC80-1637-46B7-8F03-578D3D951F42}" destId="{5EC0B9E5-7EB8-4B6F-91EB-16D8DED897DD}" srcOrd="3" destOrd="0" presId="urn:microsoft.com/office/officeart/2005/8/layout/hList6"/>
    <dgm:cxn modelId="{3FF43624-B14F-4592-BA21-4CD74555E911}" type="presParOf" srcId="{EA09BC80-1637-46B7-8F03-578D3D951F42}" destId="{5070A2A2-68D1-4FB3-B882-1D820CE547FE}" srcOrd="4" destOrd="0" presId="urn:microsoft.com/office/officeart/2005/8/layout/hList6"/>
    <dgm:cxn modelId="{B3179A7A-6FFF-4633-BBE8-AB778906B6E7}" type="presParOf" srcId="{EA09BC80-1637-46B7-8F03-578D3D951F42}" destId="{F3652531-A8EE-417A-8D34-3268512D6BB5}" srcOrd="5" destOrd="0" presId="urn:microsoft.com/office/officeart/2005/8/layout/hList6"/>
    <dgm:cxn modelId="{2C9A3FAA-69C7-4352-92A9-E3F3486770D1}" type="presParOf" srcId="{EA09BC80-1637-46B7-8F03-578D3D951F42}" destId="{E8CFA93F-8D8D-4781-AA79-DB8089F1F8A7}" srcOrd="6" destOrd="0" presId="urn:microsoft.com/office/officeart/2005/8/layout/hList6"/>
    <dgm:cxn modelId="{F5181CC9-9058-47A7-AE2D-8116F917FA19}" type="presParOf" srcId="{EA09BC80-1637-46B7-8F03-578D3D951F42}" destId="{DE9D6A1A-9AD4-44A8-ABC8-7C3F4AA939FE}" srcOrd="7" destOrd="0" presId="urn:microsoft.com/office/officeart/2005/8/layout/hList6"/>
    <dgm:cxn modelId="{AF5088FB-8C06-4F43-B29F-E0E13D65C005}" type="presParOf" srcId="{EA09BC80-1637-46B7-8F03-578D3D951F42}" destId="{B1EF0101-B1DE-475F-9962-C1F6AF6B7D6A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A9CEAB-98D7-4931-BA77-D00A657BB5F9}" type="doc">
      <dgm:prSet loTypeId="urn:microsoft.com/office/officeart/2005/8/layout/radial6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A2CBC2FF-E00C-41B3-BD12-D0303038EBB5}">
      <dgm:prSet phldrT="[Text]"/>
      <dgm:spPr>
        <a:xfrm>
          <a:off x="3268935" y="1542751"/>
          <a:ext cx="1691729" cy="1691729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bg-BG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Бранд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80EF763-B746-485A-B98F-D54C2EC38798}" type="parTrans" cxnId="{7D3CF397-DC7C-47B9-BD4C-2AC0EBB702C4}">
      <dgm:prSet/>
      <dgm:spPr/>
      <dgm:t>
        <a:bodyPr/>
        <a:lstStyle/>
        <a:p>
          <a:endParaRPr lang="en-GB"/>
        </a:p>
      </dgm:t>
    </dgm:pt>
    <dgm:pt modelId="{876D2003-DBD7-40F2-910B-0F5EFE337579}" type="sibTrans" cxnId="{7D3CF397-DC7C-47B9-BD4C-2AC0EBB702C4}">
      <dgm:prSet/>
      <dgm:spPr/>
      <dgm:t>
        <a:bodyPr/>
        <a:lstStyle/>
        <a:p>
          <a:endParaRPr lang="en-GB"/>
        </a:p>
      </dgm:t>
    </dgm:pt>
    <dgm:pt modelId="{EA924210-C881-46D3-9816-B279AFB193ED}">
      <dgm:prSet phldrT="[Text]" custT="1"/>
      <dgm:spPr>
        <a:xfrm>
          <a:off x="5229808" y="1241835"/>
          <a:ext cx="1184210" cy="1184210"/>
        </a:xfrm>
        <a:prstGeom prst="ellipse">
          <a:avLst/>
        </a:prstGeom>
        <a:gradFill rotWithShape="0">
          <a:gsLst>
            <a:gs pos="0">
              <a:srgbClr val="006600"/>
            </a:gs>
            <a:gs pos="80000">
              <a:srgbClr val="4BACC6">
                <a:hueOff val="814256"/>
                <a:satOff val="2799"/>
                <a:lumOff val="-13432"/>
                <a:alphaOff val="0"/>
                <a:shade val="93000"/>
                <a:satMod val="130000"/>
              </a:srgbClr>
            </a:gs>
            <a:gs pos="100000">
              <a:srgbClr val="4BACC6">
                <a:hueOff val="814256"/>
                <a:satOff val="2799"/>
                <a:lumOff val="-13432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bg-BG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2. Фокус</a:t>
          </a:r>
          <a:endParaRPr lang="en-GB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7C0B601-878A-47FD-ADCF-AE5C010EA40A}" type="parTrans" cxnId="{F6BBC0CC-2124-42DE-BB2F-6B3B9B644E3A}">
      <dgm:prSet/>
      <dgm:spPr/>
      <dgm:t>
        <a:bodyPr/>
        <a:lstStyle/>
        <a:p>
          <a:endParaRPr lang="en-GB"/>
        </a:p>
      </dgm:t>
    </dgm:pt>
    <dgm:pt modelId="{D0AE0BB7-AE5C-454B-9055-BC110ECEC0A0}" type="sibTrans" cxnId="{F6BBC0CC-2124-42DE-BB2F-6B3B9B644E3A}">
      <dgm:prSet/>
      <dgm:spPr>
        <a:xfrm>
          <a:off x="2277202" y="551018"/>
          <a:ext cx="3675194" cy="3675194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gradFill rotWithShape="0">
          <a:gsLst>
            <a:gs pos="0">
              <a:srgbClr val="4BACC6">
                <a:hueOff val="-2483469"/>
                <a:satOff val="9953"/>
                <a:lumOff val="2157"/>
                <a:alphaOff val="0"/>
                <a:shade val="51000"/>
                <a:satMod val="130000"/>
              </a:srgbClr>
            </a:gs>
            <a:gs pos="80000">
              <a:srgbClr val="4BACC6">
                <a:hueOff val="-2483469"/>
                <a:satOff val="9953"/>
                <a:lumOff val="2157"/>
                <a:alphaOff val="0"/>
                <a:shade val="93000"/>
                <a:satMod val="130000"/>
              </a:srgbClr>
            </a:gs>
            <a:gs pos="100000">
              <a:srgbClr val="4BACC6">
                <a:hueOff val="-2483469"/>
                <a:satOff val="9953"/>
                <a:lumOff val="215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GB"/>
        </a:p>
      </dgm:t>
    </dgm:pt>
    <dgm:pt modelId="{21E93CD8-E8EC-4295-91E5-36ABC7C7F685}">
      <dgm:prSet phldrT="[Text]" custT="1"/>
      <dgm:spPr>
        <a:xfrm>
          <a:off x="2467640" y="3248668"/>
          <a:ext cx="1184210" cy="1184210"/>
        </a:xfrm>
        <a:prstGeom prst="ellipse">
          <a:avLst/>
        </a:prstGeom>
        <a:gradFill rotWithShape="0">
          <a:gsLst>
            <a:gs pos="0">
              <a:srgbClr val="006600"/>
            </a:gs>
            <a:gs pos="80000">
              <a:srgbClr val="4BACC6">
                <a:hueOff val="2442768"/>
                <a:satOff val="8397"/>
                <a:lumOff val="-40295"/>
                <a:alphaOff val="0"/>
                <a:shade val="93000"/>
                <a:satMod val="130000"/>
              </a:srgbClr>
            </a:gs>
            <a:gs pos="100000">
              <a:srgbClr val="4BACC6">
                <a:hueOff val="2442768"/>
                <a:satOff val="8397"/>
                <a:lumOff val="-4029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bg-BG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4. Архи-тектура</a:t>
          </a:r>
          <a:endParaRPr lang="en-GB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175D9C6-D150-4A07-9D54-FBCA3769FA5C}" type="parTrans" cxnId="{45C70AE9-CDE1-4E2A-8A4C-06E74D04AB74}">
      <dgm:prSet/>
      <dgm:spPr/>
      <dgm:t>
        <a:bodyPr/>
        <a:lstStyle/>
        <a:p>
          <a:endParaRPr lang="en-GB"/>
        </a:p>
      </dgm:t>
    </dgm:pt>
    <dgm:pt modelId="{78B8BE06-E9A4-4DE9-8FDB-9B102D32DC98}" type="sibTrans" cxnId="{45C70AE9-CDE1-4E2A-8A4C-06E74D04AB74}">
      <dgm:prSet/>
      <dgm:spPr>
        <a:xfrm>
          <a:off x="2277202" y="551018"/>
          <a:ext cx="3675194" cy="3675194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gradFill rotWithShape="0">
          <a:gsLst>
            <a:gs pos="0">
              <a:srgbClr val="4BACC6">
                <a:hueOff val="-7450407"/>
                <a:satOff val="29858"/>
                <a:lumOff val="6471"/>
                <a:alphaOff val="0"/>
                <a:shade val="51000"/>
                <a:satMod val="130000"/>
              </a:srgbClr>
            </a:gs>
            <a:gs pos="80000">
              <a:srgbClr val="4BACC6">
                <a:hueOff val="-7450407"/>
                <a:satOff val="29858"/>
                <a:lumOff val="6471"/>
                <a:alphaOff val="0"/>
                <a:shade val="93000"/>
                <a:satMod val="130000"/>
              </a:srgbClr>
            </a:gs>
            <a:gs pos="100000">
              <a:srgbClr val="4BACC6">
                <a:hueOff val="-7450407"/>
                <a:satOff val="29858"/>
                <a:lumOff val="647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GB"/>
        </a:p>
      </dgm:t>
    </dgm:pt>
    <dgm:pt modelId="{F2474085-AFEC-45BC-8554-E064FBE8E817}">
      <dgm:prSet phldrT="[Text]" custT="1"/>
      <dgm:spPr>
        <a:xfrm>
          <a:off x="1815580" y="1241835"/>
          <a:ext cx="1184210" cy="1184210"/>
        </a:xfrm>
        <a:prstGeom prst="ellipse">
          <a:avLst/>
        </a:prstGeom>
        <a:gradFill rotWithShape="0">
          <a:gsLst>
            <a:gs pos="0">
              <a:srgbClr val="006600"/>
            </a:gs>
            <a:gs pos="80000">
              <a:srgbClr val="4BACC6">
                <a:hueOff val="3257024"/>
                <a:satOff val="11196"/>
                <a:lumOff val="-53726"/>
                <a:alphaOff val="0"/>
                <a:shade val="93000"/>
                <a:satMod val="130000"/>
              </a:srgbClr>
            </a:gs>
            <a:gs pos="100000">
              <a:srgbClr val="4BACC6">
                <a:hueOff val="3257024"/>
                <a:satOff val="11196"/>
                <a:lumOff val="-5372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bg-BG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5. </a:t>
          </a:r>
          <a:r>
            <a:rPr lang="bg-BG" sz="1600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Кому-никация</a:t>
          </a:r>
          <a:endParaRPr lang="en-GB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DF2A2A6-31C6-4A25-88FF-16506DA709B2}" type="parTrans" cxnId="{BD84AB1A-09C3-4830-8386-9F420D56BE78}">
      <dgm:prSet/>
      <dgm:spPr/>
      <dgm:t>
        <a:bodyPr/>
        <a:lstStyle/>
        <a:p>
          <a:endParaRPr lang="en-GB"/>
        </a:p>
      </dgm:t>
    </dgm:pt>
    <dgm:pt modelId="{C7C1A986-CE46-439E-B648-44E44C172391}" type="sibTrans" cxnId="{BD84AB1A-09C3-4830-8386-9F420D56BE78}">
      <dgm:prSet/>
      <dgm:spPr>
        <a:xfrm>
          <a:off x="2277202" y="551018"/>
          <a:ext cx="3675194" cy="3675194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shade val="51000"/>
                <a:satMod val="130000"/>
              </a:srgbClr>
            </a:gs>
            <a:gs pos="80000">
              <a:srgbClr val="4BACC6">
                <a:hueOff val="-9933876"/>
                <a:satOff val="39811"/>
                <a:lumOff val="8628"/>
                <a:alphaOff val="0"/>
                <a:shade val="93000"/>
                <a:satMod val="13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GB"/>
        </a:p>
      </dgm:t>
    </dgm:pt>
    <dgm:pt modelId="{9DCA9F0C-EC69-4551-8499-1D03B8D55BCB}">
      <dgm:prSet phldrT="[Text]" custT="1"/>
      <dgm:spPr>
        <a:xfrm>
          <a:off x="4577749" y="3248668"/>
          <a:ext cx="1184210" cy="1184210"/>
        </a:xfrm>
        <a:prstGeom prst="ellipse">
          <a:avLst/>
        </a:prstGeom>
        <a:gradFill rotWithShape="0">
          <a:gsLst>
            <a:gs pos="0">
              <a:srgbClr val="006600"/>
            </a:gs>
            <a:gs pos="80000">
              <a:srgbClr val="4BACC6">
                <a:hueOff val="1628512"/>
                <a:satOff val="5598"/>
                <a:lumOff val="-26863"/>
                <a:alphaOff val="0"/>
                <a:shade val="93000"/>
                <a:satMod val="130000"/>
              </a:srgbClr>
            </a:gs>
            <a:gs pos="100000">
              <a:srgbClr val="4BACC6">
                <a:hueOff val="1628512"/>
                <a:satOff val="5598"/>
                <a:lumOff val="-2686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bg-BG" sz="14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3. Елементи</a:t>
          </a:r>
          <a:endParaRPr lang="en-GB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F243B34-D9D2-4018-8987-A42BC2271179}" type="parTrans" cxnId="{7DB07823-A0F6-4E2F-8162-35CEBAB6CCF0}">
      <dgm:prSet/>
      <dgm:spPr/>
      <dgm:t>
        <a:bodyPr/>
        <a:lstStyle/>
        <a:p>
          <a:endParaRPr lang="en-GB"/>
        </a:p>
      </dgm:t>
    </dgm:pt>
    <dgm:pt modelId="{A0FE4940-42E8-49BF-890E-F4B037D3B2C7}" type="sibTrans" cxnId="{7DB07823-A0F6-4E2F-8162-35CEBAB6CCF0}">
      <dgm:prSet/>
      <dgm:spPr>
        <a:xfrm>
          <a:off x="2277202" y="551018"/>
          <a:ext cx="3675194" cy="3675194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shade val="51000"/>
                <a:satMod val="130000"/>
              </a:srgbClr>
            </a:gs>
            <a:gs pos="80000">
              <a:srgbClr val="4BACC6">
                <a:hueOff val="-4966938"/>
                <a:satOff val="19906"/>
                <a:lumOff val="4314"/>
                <a:alphaOff val="0"/>
                <a:shade val="93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GB"/>
        </a:p>
      </dgm:t>
    </dgm:pt>
    <dgm:pt modelId="{BAF56B74-79FF-42C1-A0B6-D79172C5763B}">
      <dgm:prSet phldrT="[Text]" custT="1"/>
      <dgm:spPr>
        <a:xfrm>
          <a:off x="3522694" y="1545"/>
          <a:ext cx="1184210" cy="1184210"/>
        </a:xfrm>
        <a:prstGeom prst="ellipse">
          <a:avLst/>
        </a:prstGeom>
        <a:gradFill rotWithShape="0">
          <a:gsLst>
            <a:gs pos="0">
              <a:srgbClr val="006600"/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bg-BG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1. Атрибути</a:t>
          </a:r>
          <a:endParaRPr lang="en-GB" sz="16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8DA1E10-003F-4659-AC2A-E318DF56E829}" type="parTrans" cxnId="{4826C129-3186-44A5-AD22-3ACE52EA4CF6}">
      <dgm:prSet/>
      <dgm:spPr/>
      <dgm:t>
        <a:bodyPr/>
        <a:lstStyle/>
        <a:p>
          <a:endParaRPr lang="en-GB"/>
        </a:p>
      </dgm:t>
    </dgm:pt>
    <dgm:pt modelId="{A3393A8B-0775-47B5-B2F7-800D36302306}" type="sibTrans" cxnId="{4826C129-3186-44A5-AD22-3ACE52EA4CF6}">
      <dgm:prSet/>
      <dgm:spPr>
        <a:xfrm>
          <a:off x="2277202" y="551018"/>
          <a:ext cx="3675194" cy="3675194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GB"/>
        </a:p>
      </dgm:t>
    </dgm:pt>
    <dgm:pt modelId="{5FC43C2E-AA5F-4BAB-B4BC-D6E3F482129A}" type="pres">
      <dgm:prSet presAssocID="{49A9CEAB-98D7-4931-BA77-D00A657BB5F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063EF40-913F-4F01-80AE-37CF737E9BF0}" type="pres">
      <dgm:prSet presAssocID="{A2CBC2FF-E00C-41B3-BD12-D0303038EBB5}" presName="centerShape" presStyleLbl="node0" presStyleIdx="0" presStyleCnt="1"/>
      <dgm:spPr/>
      <dgm:t>
        <a:bodyPr/>
        <a:lstStyle/>
        <a:p>
          <a:endParaRPr lang="bg-BG"/>
        </a:p>
      </dgm:t>
    </dgm:pt>
    <dgm:pt modelId="{FFB73260-9CC6-420E-B839-3F284F1E53BE}" type="pres">
      <dgm:prSet presAssocID="{BAF56B74-79FF-42C1-A0B6-D79172C5763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CD0AF76-0967-4D89-B822-C059288CE021}" type="pres">
      <dgm:prSet presAssocID="{BAF56B74-79FF-42C1-A0B6-D79172C5763B}" presName="dummy" presStyleCnt="0"/>
      <dgm:spPr/>
    </dgm:pt>
    <dgm:pt modelId="{591418A6-4FB5-4E93-8EA7-100C3D20BCD7}" type="pres">
      <dgm:prSet presAssocID="{A3393A8B-0775-47B5-B2F7-800D36302306}" presName="sibTrans" presStyleLbl="sibTrans2D1" presStyleIdx="0" presStyleCnt="5"/>
      <dgm:spPr/>
      <dgm:t>
        <a:bodyPr/>
        <a:lstStyle/>
        <a:p>
          <a:endParaRPr lang="bg-BG"/>
        </a:p>
      </dgm:t>
    </dgm:pt>
    <dgm:pt modelId="{0748D1C7-00B7-4876-96AF-E753E01E4E93}" type="pres">
      <dgm:prSet presAssocID="{EA924210-C881-46D3-9816-B279AFB193E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C9442AB-8E88-4874-A064-CFD72015DA3F}" type="pres">
      <dgm:prSet presAssocID="{EA924210-C881-46D3-9816-B279AFB193ED}" presName="dummy" presStyleCnt="0"/>
      <dgm:spPr/>
    </dgm:pt>
    <dgm:pt modelId="{12863A37-A6C9-4639-A077-C789FB6D5009}" type="pres">
      <dgm:prSet presAssocID="{D0AE0BB7-AE5C-454B-9055-BC110ECEC0A0}" presName="sibTrans" presStyleLbl="sibTrans2D1" presStyleIdx="1" presStyleCnt="5"/>
      <dgm:spPr/>
      <dgm:t>
        <a:bodyPr/>
        <a:lstStyle/>
        <a:p>
          <a:endParaRPr lang="bg-BG"/>
        </a:p>
      </dgm:t>
    </dgm:pt>
    <dgm:pt modelId="{B0256064-CC93-43AA-B547-552C9DFF4B29}" type="pres">
      <dgm:prSet presAssocID="{9DCA9F0C-EC69-4551-8499-1D03B8D55BC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9CF7628-ADB6-4E17-B063-9AE90EA1E4B9}" type="pres">
      <dgm:prSet presAssocID="{9DCA9F0C-EC69-4551-8499-1D03B8D55BCB}" presName="dummy" presStyleCnt="0"/>
      <dgm:spPr/>
    </dgm:pt>
    <dgm:pt modelId="{4ABE496D-A770-491F-BCF0-684053643BB6}" type="pres">
      <dgm:prSet presAssocID="{A0FE4940-42E8-49BF-890E-F4B037D3B2C7}" presName="sibTrans" presStyleLbl="sibTrans2D1" presStyleIdx="2" presStyleCnt="5"/>
      <dgm:spPr/>
      <dgm:t>
        <a:bodyPr/>
        <a:lstStyle/>
        <a:p>
          <a:endParaRPr lang="bg-BG"/>
        </a:p>
      </dgm:t>
    </dgm:pt>
    <dgm:pt modelId="{4B29BBC5-C91A-4216-9ECB-A78356D8EE3A}" type="pres">
      <dgm:prSet presAssocID="{21E93CD8-E8EC-4295-91E5-36ABC7C7F68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603625D-DD5C-48AC-8A7D-FB8395F2D848}" type="pres">
      <dgm:prSet presAssocID="{21E93CD8-E8EC-4295-91E5-36ABC7C7F685}" presName="dummy" presStyleCnt="0"/>
      <dgm:spPr/>
    </dgm:pt>
    <dgm:pt modelId="{B76A078B-61A3-4997-B1AC-C42733DB5C9B}" type="pres">
      <dgm:prSet presAssocID="{78B8BE06-E9A4-4DE9-8FDB-9B102D32DC98}" presName="sibTrans" presStyleLbl="sibTrans2D1" presStyleIdx="3" presStyleCnt="5"/>
      <dgm:spPr/>
      <dgm:t>
        <a:bodyPr/>
        <a:lstStyle/>
        <a:p>
          <a:endParaRPr lang="bg-BG"/>
        </a:p>
      </dgm:t>
    </dgm:pt>
    <dgm:pt modelId="{EC06598C-6C5D-4DA1-A817-699CD434D970}" type="pres">
      <dgm:prSet presAssocID="{F2474085-AFEC-45BC-8554-E064FBE8E8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C4CFE77-2466-41D0-B4B7-D5550AF30819}" type="pres">
      <dgm:prSet presAssocID="{F2474085-AFEC-45BC-8554-E064FBE8E817}" presName="dummy" presStyleCnt="0"/>
      <dgm:spPr/>
    </dgm:pt>
    <dgm:pt modelId="{573A4DBE-2124-49AE-BAF2-DF633D287A91}" type="pres">
      <dgm:prSet presAssocID="{C7C1A986-CE46-439E-B648-44E44C172391}" presName="sibTrans" presStyleLbl="sibTrans2D1" presStyleIdx="4" presStyleCnt="5"/>
      <dgm:spPr/>
      <dgm:t>
        <a:bodyPr/>
        <a:lstStyle/>
        <a:p>
          <a:endParaRPr lang="bg-BG"/>
        </a:p>
      </dgm:t>
    </dgm:pt>
  </dgm:ptLst>
  <dgm:cxnLst>
    <dgm:cxn modelId="{165F3144-E025-44D6-A9D5-61640B2AD7A8}" type="presOf" srcId="{A2CBC2FF-E00C-41B3-BD12-D0303038EBB5}" destId="{D063EF40-913F-4F01-80AE-37CF737E9BF0}" srcOrd="0" destOrd="0" presId="urn:microsoft.com/office/officeart/2005/8/layout/radial6"/>
    <dgm:cxn modelId="{90C2FF9F-EEB8-46C8-9030-7E6BA113E53F}" type="presOf" srcId="{21E93CD8-E8EC-4295-91E5-36ABC7C7F685}" destId="{4B29BBC5-C91A-4216-9ECB-A78356D8EE3A}" srcOrd="0" destOrd="0" presId="urn:microsoft.com/office/officeart/2005/8/layout/radial6"/>
    <dgm:cxn modelId="{543C9E6C-B984-4D3C-BE82-110B6318EAD2}" type="presOf" srcId="{A3393A8B-0775-47B5-B2F7-800D36302306}" destId="{591418A6-4FB5-4E93-8EA7-100C3D20BCD7}" srcOrd="0" destOrd="0" presId="urn:microsoft.com/office/officeart/2005/8/layout/radial6"/>
    <dgm:cxn modelId="{C869683C-2473-4DD7-B683-0FAAC07BDCC6}" type="presOf" srcId="{C7C1A986-CE46-439E-B648-44E44C172391}" destId="{573A4DBE-2124-49AE-BAF2-DF633D287A91}" srcOrd="0" destOrd="0" presId="urn:microsoft.com/office/officeart/2005/8/layout/radial6"/>
    <dgm:cxn modelId="{4826C129-3186-44A5-AD22-3ACE52EA4CF6}" srcId="{A2CBC2FF-E00C-41B3-BD12-D0303038EBB5}" destId="{BAF56B74-79FF-42C1-A0B6-D79172C5763B}" srcOrd="0" destOrd="0" parTransId="{18DA1E10-003F-4659-AC2A-E318DF56E829}" sibTransId="{A3393A8B-0775-47B5-B2F7-800D36302306}"/>
    <dgm:cxn modelId="{329BD075-9D92-4DE4-A9F5-FD11AADD13FC}" type="presOf" srcId="{F2474085-AFEC-45BC-8554-E064FBE8E817}" destId="{EC06598C-6C5D-4DA1-A817-699CD434D970}" srcOrd="0" destOrd="0" presId="urn:microsoft.com/office/officeart/2005/8/layout/radial6"/>
    <dgm:cxn modelId="{5DB93CAE-8B01-419C-8BCF-D1E88209FD39}" type="presOf" srcId="{BAF56B74-79FF-42C1-A0B6-D79172C5763B}" destId="{FFB73260-9CC6-420E-B839-3F284F1E53BE}" srcOrd="0" destOrd="0" presId="urn:microsoft.com/office/officeart/2005/8/layout/radial6"/>
    <dgm:cxn modelId="{3916D7A1-FFC2-410B-A82C-FE5259926675}" type="presOf" srcId="{78B8BE06-E9A4-4DE9-8FDB-9B102D32DC98}" destId="{B76A078B-61A3-4997-B1AC-C42733DB5C9B}" srcOrd="0" destOrd="0" presId="urn:microsoft.com/office/officeart/2005/8/layout/radial6"/>
    <dgm:cxn modelId="{941B3D30-2B72-41D4-A5AA-0F5314102667}" type="presOf" srcId="{A0FE4940-42E8-49BF-890E-F4B037D3B2C7}" destId="{4ABE496D-A770-491F-BCF0-684053643BB6}" srcOrd="0" destOrd="0" presId="urn:microsoft.com/office/officeart/2005/8/layout/radial6"/>
    <dgm:cxn modelId="{6EC7FFB0-D87E-48C7-9DE8-60D5A1D36DDB}" type="presOf" srcId="{D0AE0BB7-AE5C-454B-9055-BC110ECEC0A0}" destId="{12863A37-A6C9-4639-A077-C789FB6D5009}" srcOrd="0" destOrd="0" presId="urn:microsoft.com/office/officeart/2005/8/layout/radial6"/>
    <dgm:cxn modelId="{7DB07823-A0F6-4E2F-8162-35CEBAB6CCF0}" srcId="{A2CBC2FF-E00C-41B3-BD12-D0303038EBB5}" destId="{9DCA9F0C-EC69-4551-8499-1D03B8D55BCB}" srcOrd="2" destOrd="0" parTransId="{BF243B34-D9D2-4018-8987-A42BC2271179}" sibTransId="{A0FE4940-42E8-49BF-890E-F4B037D3B2C7}"/>
    <dgm:cxn modelId="{F6BBC0CC-2124-42DE-BB2F-6B3B9B644E3A}" srcId="{A2CBC2FF-E00C-41B3-BD12-D0303038EBB5}" destId="{EA924210-C881-46D3-9816-B279AFB193ED}" srcOrd="1" destOrd="0" parTransId="{77C0B601-878A-47FD-ADCF-AE5C010EA40A}" sibTransId="{D0AE0BB7-AE5C-454B-9055-BC110ECEC0A0}"/>
    <dgm:cxn modelId="{BDD93653-3172-4793-AEA8-9AEEBD798B76}" type="presOf" srcId="{EA924210-C881-46D3-9816-B279AFB193ED}" destId="{0748D1C7-00B7-4876-96AF-E753E01E4E93}" srcOrd="0" destOrd="0" presId="urn:microsoft.com/office/officeart/2005/8/layout/radial6"/>
    <dgm:cxn modelId="{ACC700D6-966A-4FB8-B08D-C92E78CFCDA8}" type="presOf" srcId="{9DCA9F0C-EC69-4551-8499-1D03B8D55BCB}" destId="{B0256064-CC93-43AA-B547-552C9DFF4B29}" srcOrd="0" destOrd="0" presId="urn:microsoft.com/office/officeart/2005/8/layout/radial6"/>
    <dgm:cxn modelId="{7D3CF397-DC7C-47B9-BD4C-2AC0EBB702C4}" srcId="{49A9CEAB-98D7-4931-BA77-D00A657BB5F9}" destId="{A2CBC2FF-E00C-41B3-BD12-D0303038EBB5}" srcOrd="0" destOrd="0" parTransId="{080EF763-B746-485A-B98F-D54C2EC38798}" sibTransId="{876D2003-DBD7-40F2-910B-0F5EFE337579}"/>
    <dgm:cxn modelId="{45C70AE9-CDE1-4E2A-8A4C-06E74D04AB74}" srcId="{A2CBC2FF-E00C-41B3-BD12-D0303038EBB5}" destId="{21E93CD8-E8EC-4295-91E5-36ABC7C7F685}" srcOrd="3" destOrd="0" parTransId="{8175D9C6-D150-4A07-9D54-FBCA3769FA5C}" sibTransId="{78B8BE06-E9A4-4DE9-8FDB-9B102D32DC98}"/>
    <dgm:cxn modelId="{70EEA480-E092-4E25-B11A-04FE09A877DA}" type="presOf" srcId="{49A9CEAB-98D7-4931-BA77-D00A657BB5F9}" destId="{5FC43C2E-AA5F-4BAB-B4BC-D6E3F482129A}" srcOrd="0" destOrd="0" presId="urn:microsoft.com/office/officeart/2005/8/layout/radial6"/>
    <dgm:cxn modelId="{BD84AB1A-09C3-4830-8386-9F420D56BE78}" srcId="{A2CBC2FF-E00C-41B3-BD12-D0303038EBB5}" destId="{F2474085-AFEC-45BC-8554-E064FBE8E817}" srcOrd="4" destOrd="0" parTransId="{7DF2A2A6-31C6-4A25-88FF-16506DA709B2}" sibTransId="{C7C1A986-CE46-439E-B648-44E44C172391}"/>
    <dgm:cxn modelId="{61E5C376-0E06-4623-A029-BE3A0753C952}" type="presParOf" srcId="{5FC43C2E-AA5F-4BAB-B4BC-D6E3F482129A}" destId="{D063EF40-913F-4F01-80AE-37CF737E9BF0}" srcOrd="0" destOrd="0" presId="urn:microsoft.com/office/officeart/2005/8/layout/radial6"/>
    <dgm:cxn modelId="{294932F2-F809-4B26-AAF7-9713DA461003}" type="presParOf" srcId="{5FC43C2E-AA5F-4BAB-B4BC-D6E3F482129A}" destId="{FFB73260-9CC6-420E-B839-3F284F1E53BE}" srcOrd="1" destOrd="0" presId="urn:microsoft.com/office/officeart/2005/8/layout/radial6"/>
    <dgm:cxn modelId="{F167C3DF-A5E7-4C82-9056-3927DF5839AF}" type="presParOf" srcId="{5FC43C2E-AA5F-4BAB-B4BC-D6E3F482129A}" destId="{3CD0AF76-0967-4D89-B822-C059288CE021}" srcOrd="2" destOrd="0" presId="urn:microsoft.com/office/officeart/2005/8/layout/radial6"/>
    <dgm:cxn modelId="{8EC6748B-01D9-41CE-BBFA-008D0EC79FA2}" type="presParOf" srcId="{5FC43C2E-AA5F-4BAB-B4BC-D6E3F482129A}" destId="{591418A6-4FB5-4E93-8EA7-100C3D20BCD7}" srcOrd="3" destOrd="0" presId="urn:microsoft.com/office/officeart/2005/8/layout/radial6"/>
    <dgm:cxn modelId="{46C3145E-AF4C-43DD-93EB-C599A1BD76BF}" type="presParOf" srcId="{5FC43C2E-AA5F-4BAB-B4BC-D6E3F482129A}" destId="{0748D1C7-00B7-4876-96AF-E753E01E4E93}" srcOrd="4" destOrd="0" presId="urn:microsoft.com/office/officeart/2005/8/layout/radial6"/>
    <dgm:cxn modelId="{5B9EDC0F-2E72-469E-93A0-166549EADE4E}" type="presParOf" srcId="{5FC43C2E-AA5F-4BAB-B4BC-D6E3F482129A}" destId="{1C9442AB-8E88-4874-A064-CFD72015DA3F}" srcOrd="5" destOrd="0" presId="urn:microsoft.com/office/officeart/2005/8/layout/radial6"/>
    <dgm:cxn modelId="{6B3E6770-D251-4FC8-8D76-AFB05C045628}" type="presParOf" srcId="{5FC43C2E-AA5F-4BAB-B4BC-D6E3F482129A}" destId="{12863A37-A6C9-4639-A077-C789FB6D5009}" srcOrd="6" destOrd="0" presId="urn:microsoft.com/office/officeart/2005/8/layout/radial6"/>
    <dgm:cxn modelId="{BAEBAC5E-3665-4E9E-9372-E3E2E239032F}" type="presParOf" srcId="{5FC43C2E-AA5F-4BAB-B4BC-D6E3F482129A}" destId="{B0256064-CC93-43AA-B547-552C9DFF4B29}" srcOrd="7" destOrd="0" presId="urn:microsoft.com/office/officeart/2005/8/layout/radial6"/>
    <dgm:cxn modelId="{918C742B-8EAB-404B-BF54-7C0AE7CA770B}" type="presParOf" srcId="{5FC43C2E-AA5F-4BAB-B4BC-D6E3F482129A}" destId="{F9CF7628-ADB6-4E17-B063-9AE90EA1E4B9}" srcOrd="8" destOrd="0" presId="urn:microsoft.com/office/officeart/2005/8/layout/radial6"/>
    <dgm:cxn modelId="{5C158D0A-C06E-4EDD-90B1-02709837DCEA}" type="presParOf" srcId="{5FC43C2E-AA5F-4BAB-B4BC-D6E3F482129A}" destId="{4ABE496D-A770-491F-BCF0-684053643BB6}" srcOrd="9" destOrd="0" presId="urn:microsoft.com/office/officeart/2005/8/layout/radial6"/>
    <dgm:cxn modelId="{D784966C-C0EA-4194-B014-8AF2C2F571DF}" type="presParOf" srcId="{5FC43C2E-AA5F-4BAB-B4BC-D6E3F482129A}" destId="{4B29BBC5-C91A-4216-9ECB-A78356D8EE3A}" srcOrd="10" destOrd="0" presId="urn:microsoft.com/office/officeart/2005/8/layout/radial6"/>
    <dgm:cxn modelId="{C7F61EF0-DF50-4973-9F39-1C5F5B0E45EC}" type="presParOf" srcId="{5FC43C2E-AA5F-4BAB-B4BC-D6E3F482129A}" destId="{E603625D-DD5C-48AC-8A7D-FB8395F2D848}" srcOrd="11" destOrd="0" presId="urn:microsoft.com/office/officeart/2005/8/layout/radial6"/>
    <dgm:cxn modelId="{4F871FC7-4CA3-4508-ADB7-54511F3B19DC}" type="presParOf" srcId="{5FC43C2E-AA5F-4BAB-B4BC-D6E3F482129A}" destId="{B76A078B-61A3-4997-B1AC-C42733DB5C9B}" srcOrd="12" destOrd="0" presId="urn:microsoft.com/office/officeart/2005/8/layout/radial6"/>
    <dgm:cxn modelId="{F769C956-7E8D-4CDD-BD5E-540E3A633E67}" type="presParOf" srcId="{5FC43C2E-AA5F-4BAB-B4BC-D6E3F482129A}" destId="{EC06598C-6C5D-4DA1-A817-699CD434D970}" srcOrd="13" destOrd="0" presId="urn:microsoft.com/office/officeart/2005/8/layout/radial6"/>
    <dgm:cxn modelId="{12817B2D-180B-47FA-A8C5-E0C2E1529D24}" type="presParOf" srcId="{5FC43C2E-AA5F-4BAB-B4BC-D6E3F482129A}" destId="{2C4CFE77-2466-41D0-B4B7-D5550AF30819}" srcOrd="14" destOrd="0" presId="urn:microsoft.com/office/officeart/2005/8/layout/radial6"/>
    <dgm:cxn modelId="{01F348E7-AC77-40F8-8954-981A7B36AF06}" type="presParOf" srcId="{5FC43C2E-AA5F-4BAB-B4BC-D6E3F482129A}" destId="{573A4DBE-2124-49AE-BAF2-DF633D287A91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254B77-261F-437A-85EA-3E9BA072DDB7}" type="doc">
      <dgm:prSet loTypeId="urn:microsoft.com/office/officeart/2009/3/layout/IncreasingArrowsProcess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B73130DA-242D-4029-BECE-1D3C34E940C3}">
      <dgm:prSet phldrT="[Text]" custT="1"/>
      <dgm:spPr/>
      <dgm:t>
        <a:bodyPr/>
        <a:lstStyle/>
        <a:p>
          <a:r>
            <a:rPr lang="bg-BG" sz="1800" dirty="0"/>
            <a:t>Визуални</a:t>
          </a:r>
          <a:endParaRPr lang="en-GB" sz="1800" dirty="0"/>
        </a:p>
      </dgm:t>
    </dgm:pt>
    <dgm:pt modelId="{957BC4BC-202B-4C03-A5B8-7BDFC67BCE21}" type="parTrans" cxnId="{A92070D8-45DB-45BA-B340-C7956FA5743D}">
      <dgm:prSet/>
      <dgm:spPr/>
      <dgm:t>
        <a:bodyPr/>
        <a:lstStyle/>
        <a:p>
          <a:endParaRPr lang="en-GB" sz="2800"/>
        </a:p>
      </dgm:t>
    </dgm:pt>
    <dgm:pt modelId="{3F8E4CE5-9E09-48F2-AD8B-423F1DD5FBA0}" type="sibTrans" cxnId="{A92070D8-45DB-45BA-B340-C7956FA5743D}">
      <dgm:prSet/>
      <dgm:spPr/>
      <dgm:t>
        <a:bodyPr/>
        <a:lstStyle/>
        <a:p>
          <a:endParaRPr lang="en-GB" sz="2800"/>
        </a:p>
      </dgm:t>
    </dgm:pt>
    <dgm:pt modelId="{4077B300-6C0D-4C42-B053-486ACB2F1228}">
      <dgm:prSet phldrT="[Text]" custT="1"/>
      <dgm:spPr/>
      <dgm:t>
        <a:bodyPr/>
        <a:lstStyle/>
        <a:p>
          <a:r>
            <a:rPr lang="bg-BG" sz="1800" dirty="0"/>
            <a:t>Логотип</a:t>
          </a:r>
          <a:endParaRPr lang="en-GB" sz="1800" dirty="0"/>
        </a:p>
      </dgm:t>
    </dgm:pt>
    <dgm:pt modelId="{382E7598-8C1E-4A57-B3AF-B30660101274}" type="parTrans" cxnId="{63E0B7AA-5A4D-4BFF-8FC0-7CC3EC162392}">
      <dgm:prSet/>
      <dgm:spPr/>
      <dgm:t>
        <a:bodyPr/>
        <a:lstStyle/>
        <a:p>
          <a:endParaRPr lang="en-GB" sz="2800"/>
        </a:p>
      </dgm:t>
    </dgm:pt>
    <dgm:pt modelId="{BC334142-3D8F-4E17-BEBE-D1A1F9577D1A}" type="sibTrans" cxnId="{63E0B7AA-5A4D-4BFF-8FC0-7CC3EC162392}">
      <dgm:prSet/>
      <dgm:spPr/>
      <dgm:t>
        <a:bodyPr/>
        <a:lstStyle/>
        <a:p>
          <a:endParaRPr lang="en-GB" sz="2800"/>
        </a:p>
      </dgm:t>
    </dgm:pt>
    <dgm:pt modelId="{697DE813-44BE-4913-BCA7-6FBC576F8800}">
      <dgm:prSet phldrT="[Text]" custT="1"/>
      <dgm:spPr/>
      <dgm:t>
        <a:bodyPr/>
        <a:lstStyle/>
        <a:p>
          <a:r>
            <a:rPr lang="bg-BG" sz="1800" dirty="0"/>
            <a:t>Словесни</a:t>
          </a:r>
          <a:endParaRPr lang="en-GB" sz="1800" dirty="0"/>
        </a:p>
      </dgm:t>
    </dgm:pt>
    <dgm:pt modelId="{CBBE670A-331E-41FA-808B-90AB302C6D5F}" type="parTrans" cxnId="{2F857A1C-B84E-4C93-9979-95E6AE871CAA}">
      <dgm:prSet/>
      <dgm:spPr/>
      <dgm:t>
        <a:bodyPr/>
        <a:lstStyle/>
        <a:p>
          <a:endParaRPr lang="en-GB" sz="2800"/>
        </a:p>
      </dgm:t>
    </dgm:pt>
    <dgm:pt modelId="{A6993528-1B0C-4ABD-8CB8-AC1AE7D3F972}" type="sibTrans" cxnId="{2F857A1C-B84E-4C93-9979-95E6AE871CAA}">
      <dgm:prSet/>
      <dgm:spPr/>
      <dgm:t>
        <a:bodyPr/>
        <a:lstStyle/>
        <a:p>
          <a:endParaRPr lang="en-GB" sz="2800"/>
        </a:p>
      </dgm:t>
    </dgm:pt>
    <dgm:pt modelId="{2F3E4AE9-E7C9-4489-BEA4-13E3046BC304}">
      <dgm:prSet phldrT="[Text]" custT="1"/>
      <dgm:spPr/>
      <dgm:t>
        <a:bodyPr/>
        <a:lstStyle/>
        <a:p>
          <a:r>
            <a:rPr lang="bg-BG" sz="1800" dirty="0"/>
            <a:t>Име</a:t>
          </a:r>
          <a:endParaRPr lang="en-GB" sz="1800" dirty="0"/>
        </a:p>
      </dgm:t>
    </dgm:pt>
    <dgm:pt modelId="{296657A9-677F-4CA0-94B6-6FA87F862BAA}" type="parTrans" cxnId="{83C0003B-1BC0-4E25-BCEF-C9F7E41FB531}">
      <dgm:prSet/>
      <dgm:spPr/>
      <dgm:t>
        <a:bodyPr/>
        <a:lstStyle/>
        <a:p>
          <a:endParaRPr lang="en-GB" sz="2800"/>
        </a:p>
      </dgm:t>
    </dgm:pt>
    <dgm:pt modelId="{84528EC5-2111-4DEF-9F51-1D615756619A}" type="sibTrans" cxnId="{83C0003B-1BC0-4E25-BCEF-C9F7E41FB531}">
      <dgm:prSet/>
      <dgm:spPr/>
      <dgm:t>
        <a:bodyPr/>
        <a:lstStyle/>
        <a:p>
          <a:endParaRPr lang="en-GB" sz="2800"/>
        </a:p>
      </dgm:t>
    </dgm:pt>
    <dgm:pt modelId="{CB3D0F7F-CA29-484D-9415-4F50CB1991E2}">
      <dgm:prSet phldrT="[Text]" custT="1"/>
      <dgm:spPr/>
      <dgm:t>
        <a:bodyPr/>
        <a:lstStyle/>
        <a:p>
          <a:r>
            <a:rPr lang="bg-BG" sz="1800" dirty="0"/>
            <a:t>Звукови</a:t>
          </a:r>
          <a:endParaRPr lang="en-GB" sz="1800" dirty="0"/>
        </a:p>
      </dgm:t>
    </dgm:pt>
    <dgm:pt modelId="{680745E7-D6B6-4E2C-8D87-C81B812DB3CD}" type="parTrans" cxnId="{7D1FA431-5BCF-42B5-8771-48CB8B13AA56}">
      <dgm:prSet/>
      <dgm:spPr/>
      <dgm:t>
        <a:bodyPr/>
        <a:lstStyle/>
        <a:p>
          <a:endParaRPr lang="en-GB" sz="2800"/>
        </a:p>
      </dgm:t>
    </dgm:pt>
    <dgm:pt modelId="{8DA8FA7C-F071-48BE-9061-E60316F67769}" type="sibTrans" cxnId="{7D1FA431-5BCF-42B5-8771-48CB8B13AA56}">
      <dgm:prSet/>
      <dgm:spPr/>
      <dgm:t>
        <a:bodyPr/>
        <a:lstStyle/>
        <a:p>
          <a:endParaRPr lang="en-GB" sz="2800"/>
        </a:p>
      </dgm:t>
    </dgm:pt>
    <dgm:pt modelId="{7454DD37-6B29-40AB-9E1D-11D9275E2079}">
      <dgm:prSet phldrT="[Text]" custT="1"/>
      <dgm:spPr/>
      <dgm:t>
        <a:bodyPr/>
        <a:lstStyle/>
        <a:p>
          <a:r>
            <a:rPr lang="bg-BG" sz="1800" dirty="0"/>
            <a:t>Насоки за създаване на комуникационни кампании</a:t>
          </a:r>
          <a:endParaRPr lang="en-GB" sz="1800" dirty="0"/>
        </a:p>
      </dgm:t>
    </dgm:pt>
    <dgm:pt modelId="{25D89689-1A9E-434B-A5A1-A944B050F03C}" type="parTrans" cxnId="{46AEF8F9-BD87-4EE0-A302-0C4CBE313817}">
      <dgm:prSet/>
      <dgm:spPr/>
      <dgm:t>
        <a:bodyPr/>
        <a:lstStyle/>
        <a:p>
          <a:endParaRPr lang="en-GB" sz="2800"/>
        </a:p>
      </dgm:t>
    </dgm:pt>
    <dgm:pt modelId="{63CB173B-7D8D-42FF-A879-6B813776A2CD}" type="sibTrans" cxnId="{46AEF8F9-BD87-4EE0-A302-0C4CBE313817}">
      <dgm:prSet/>
      <dgm:spPr/>
      <dgm:t>
        <a:bodyPr/>
        <a:lstStyle/>
        <a:p>
          <a:endParaRPr lang="en-GB" sz="2800"/>
        </a:p>
      </dgm:t>
    </dgm:pt>
    <dgm:pt modelId="{6C46BDCB-4A2E-470C-9257-F6B42E5B53B2}">
      <dgm:prSet custT="1"/>
      <dgm:spPr/>
      <dgm:t>
        <a:bodyPr/>
        <a:lstStyle/>
        <a:p>
          <a:r>
            <a:rPr lang="bg-BG" sz="1800" dirty="0"/>
            <a:t>Цветове  </a:t>
          </a:r>
        </a:p>
      </dgm:t>
    </dgm:pt>
    <dgm:pt modelId="{CC07D49E-0859-4659-86BF-8958BE764D49}" type="parTrans" cxnId="{A3945E35-D791-4427-9382-88C83C26BF1C}">
      <dgm:prSet/>
      <dgm:spPr/>
      <dgm:t>
        <a:bodyPr/>
        <a:lstStyle/>
        <a:p>
          <a:endParaRPr lang="en-GB" sz="2800"/>
        </a:p>
      </dgm:t>
    </dgm:pt>
    <dgm:pt modelId="{08AC0E4A-3E7A-4D78-9ACC-0D382E2BDC14}" type="sibTrans" cxnId="{A3945E35-D791-4427-9382-88C83C26BF1C}">
      <dgm:prSet/>
      <dgm:spPr/>
      <dgm:t>
        <a:bodyPr/>
        <a:lstStyle/>
        <a:p>
          <a:endParaRPr lang="en-GB" sz="2800"/>
        </a:p>
      </dgm:t>
    </dgm:pt>
    <dgm:pt modelId="{DAD4651A-C338-4D71-AD32-0445DA0A2295}">
      <dgm:prSet custT="1"/>
      <dgm:spPr/>
      <dgm:t>
        <a:bodyPr/>
        <a:lstStyle/>
        <a:p>
          <a:r>
            <a:rPr lang="bg-BG" sz="1800" dirty="0"/>
            <a:t>Шрифт</a:t>
          </a:r>
        </a:p>
      </dgm:t>
    </dgm:pt>
    <dgm:pt modelId="{100724BB-B0EE-4678-A3E8-329965B2D1B7}" type="parTrans" cxnId="{D128B26A-A3AF-4BE4-8971-39773892B15B}">
      <dgm:prSet/>
      <dgm:spPr/>
      <dgm:t>
        <a:bodyPr/>
        <a:lstStyle/>
        <a:p>
          <a:endParaRPr lang="en-GB" sz="2800"/>
        </a:p>
      </dgm:t>
    </dgm:pt>
    <dgm:pt modelId="{872225E0-412C-472F-84FD-56DB9BC22D71}" type="sibTrans" cxnId="{D128B26A-A3AF-4BE4-8971-39773892B15B}">
      <dgm:prSet/>
      <dgm:spPr/>
      <dgm:t>
        <a:bodyPr/>
        <a:lstStyle/>
        <a:p>
          <a:endParaRPr lang="en-GB" sz="2800"/>
        </a:p>
      </dgm:t>
    </dgm:pt>
    <dgm:pt modelId="{7285CC12-FEF2-4606-A4A3-D4A495BDC723}">
      <dgm:prSet custT="1"/>
      <dgm:spPr/>
      <dgm:t>
        <a:bodyPr/>
        <a:lstStyle/>
        <a:p>
          <a:r>
            <a:rPr lang="bg-BG" sz="1800" dirty="0"/>
            <a:t>Графични символи, форми и  мотиви</a:t>
          </a:r>
        </a:p>
      </dgm:t>
    </dgm:pt>
    <dgm:pt modelId="{B87F42E8-62B8-4759-A391-267318463B60}" type="parTrans" cxnId="{93252EE0-D302-417E-A09C-C3D9E794282C}">
      <dgm:prSet/>
      <dgm:spPr/>
      <dgm:t>
        <a:bodyPr/>
        <a:lstStyle/>
        <a:p>
          <a:endParaRPr lang="en-GB" sz="2800"/>
        </a:p>
      </dgm:t>
    </dgm:pt>
    <dgm:pt modelId="{1E8669D4-4687-4DD2-8FFD-18AC043BE464}" type="sibTrans" cxnId="{93252EE0-D302-417E-A09C-C3D9E794282C}">
      <dgm:prSet/>
      <dgm:spPr/>
      <dgm:t>
        <a:bodyPr/>
        <a:lstStyle/>
        <a:p>
          <a:endParaRPr lang="en-GB" sz="2800"/>
        </a:p>
      </dgm:t>
    </dgm:pt>
    <dgm:pt modelId="{A2BBD215-7261-4F6F-9B61-00B32FA4087A}">
      <dgm:prSet custT="1"/>
      <dgm:spPr/>
      <dgm:t>
        <a:bodyPr/>
        <a:lstStyle/>
        <a:p>
          <a:r>
            <a:rPr lang="bg-BG" sz="1800" dirty="0"/>
            <a:t>Снимки, илюстрации, изображения</a:t>
          </a:r>
        </a:p>
      </dgm:t>
    </dgm:pt>
    <dgm:pt modelId="{40D562B9-310A-4EA9-AD23-5AC37DEAF76A}" type="parTrans" cxnId="{99CBB189-CEE8-4721-AB5A-5DAC7B0E8829}">
      <dgm:prSet/>
      <dgm:spPr/>
      <dgm:t>
        <a:bodyPr/>
        <a:lstStyle/>
        <a:p>
          <a:endParaRPr lang="en-GB" sz="2800"/>
        </a:p>
      </dgm:t>
    </dgm:pt>
    <dgm:pt modelId="{6BE4163D-91F7-44CD-9C3D-F7311854805D}" type="sibTrans" cxnId="{99CBB189-CEE8-4721-AB5A-5DAC7B0E8829}">
      <dgm:prSet/>
      <dgm:spPr/>
      <dgm:t>
        <a:bodyPr/>
        <a:lstStyle/>
        <a:p>
          <a:endParaRPr lang="en-GB" sz="2800"/>
        </a:p>
      </dgm:t>
    </dgm:pt>
    <dgm:pt modelId="{1D891EA5-7DB6-44BF-BB3C-E7DB96CE871E}">
      <dgm:prSet custT="1"/>
      <dgm:spPr/>
      <dgm:t>
        <a:bodyPr/>
        <a:lstStyle/>
        <a:p>
          <a:r>
            <a:rPr lang="bg-BG" sz="1800" dirty="0"/>
            <a:t>Брандово послание (таглайн, бранд лайн)</a:t>
          </a:r>
        </a:p>
      </dgm:t>
    </dgm:pt>
    <dgm:pt modelId="{B63CEC98-20B7-47DB-A570-C42D1C7972BD}" type="parTrans" cxnId="{5D742658-1FB0-4F98-B6AE-B9294DFD2526}">
      <dgm:prSet/>
      <dgm:spPr/>
      <dgm:t>
        <a:bodyPr/>
        <a:lstStyle/>
        <a:p>
          <a:endParaRPr lang="en-GB" sz="2800"/>
        </a:p>
      </dgm:t>
    </dgm:pt>
    <dgm:pt modelId="{3203D73B-8E62-4654-903B-2052938702E6}" type="sibTrans" cxnId="{5D742658-1FB0-4F98-B6AE-B9294DFD2526}">
      <dgm:prSet/>
      <dgm:spPr/>
      <dgm:t>
        <a:bodyPr/>
        <a:lstStyle/>
        <a:p>
          <a:endParaRPr lang="en-GB" sz="2800"/>
        </a:p>
      </dgm:t>
    </dgm:pt>
    <dgm:pt modelId="{613AA8EC-A7AF-40FB-AB72-92932F21F79A}">
      <dgm:prSet custT="1"/>
      <dgm:spPr/>
      <dgm:t>
        <a:bodyPr/>
        <a:lstStyle/>
        <a:p>
          <a:r>
            <a:rPr lang="bg-BG" sz="1800" dirty="0"/>
            <a:t>Слоган</a:t>
          </a:r>
        </a:p>
      </dgm:t>
    </dgm:pt>
    <dgm:pt modelId="{F157B0D0-9916-4E6F-92D6-57847E0A4438}" type="parTrans" cxnId="{ABECD0D6-57C8-4BED-B1CE-E18F3E4EF65A}">
      <dgm:prSet/>
      <dgm:spPr/>
      <dgm:t>
        <a:bodyPr/>
        <a:lstStyle/>
        <a:p>
          <a:endParaRPr lang="en-GB" sz="2800"/>
        </a:p>
      </dgm:t>
    </dgm:pt>
    <dgm:pt modelId="{B959DED0-4AA2-40AC-9660-3486210D202B}" type="sibTrans" cxnId="{ABECD0D6-57C8-4BED-B1CE-E18F3E4EF65A}">
      <dgm:prSet/>
      <dgm:spPr/>
      <dgm:t>
        <a:bodyPr/>
        <a:lstStyle/>
        <a:p>
          <a:endParaRPr lang="en-GB" sz="2800"/>
        </a:p>
      </dgm:t>
    </dgm:pt>
    <dgm:pt modelId="{BFE46406-9A27-4E8D-BC6F-F51A2F475228}">
      <dgm:prSet custT="1"/>
      <dgm:spPr/>
      <dgm:t>
        <a:bodyPr/>
        <a:lstStyle/>
        <a:p>
          <a:r>
            <a:rPr lang="bg-BG" sz="1800" dirty="0"/>
            <a:t>Стил и глас</a:t>
          </a:r>
          <a:endParaRPr lang="en-GB" sz="1800" dirty="0"/>
        </a:p>
      </dgm:t>
    </dgm:pt>
    <dgm:pt modelId="{DF750A4E-CED5-4BB4-BF3D-027BE2668A2E}" type="parTrans" cxnId="{67B4BCA9-D9C9-4042-8941-9A898D53C659}">
      <dgm:prSet/>
      <dgm:spPr/>
      <dgm:t>
        <a:bodyPr/>
        <a:lstStyle/>
        <a:p>
          <a:endParaRPr lang="en-GB" sz="2800"/>
        </a:p>
      </dgm:t>
    </dgm:pt>
    <dgm:pt modelId="{C1D11625-BCD9-4D8F-98D5-620E421579E1}" type="sibTrans" cxnId="{67B4BCA9-D9C9-4042-8941-9A898D53C659}">
      <dgm:prSet/>
      <dgm:spPr/>
      <dgm:t>
        <a:bodyPr/>
        <a:lstStyle/>
        <a:p>
          <a:endParaRPr lang="en-GB" sz="2800"/>
        </a:p>
      </dgm:t>
    </dgm:pt>
    <dgm:pt modelId="{60E5C750-8E00-4F04-AA0E-451843F5604E}">
      <dgm:prSet phldrT="[Text]" custT="1"/>
      <dgm:spPr/>
      <dgm:t>
        <a:bodyPr/>
        <a:lstStyle/>
        <a:p>
          <a:r>
            <a:rPr lang="bg-BG" sz="1600" dirty="0"/>
            <a:t>Движещи се звукови и визуални</a:t>
          </a:r>
          <a:endParaRPr lang="en-GB" sz="1600" dirty="0"/>
        </a:p>
      </dgm:t>
    </dgm:pt>
    <dgm:pt modelId="{80FF177F-B50B-44DC-8026-7ACF06C6A03B}" type="parTrans" cxnId="{62F3DE10-0F71-4678-B781-5208CB5C92D7}">
      <dgm:prSet/>
      <dgm:spPr/>
      <dgm:t>
        <a:bodyPr/>
        <a:lstStyle/>
        <a:p>
          <a:endParaRPr lang="en-GB" sz="2800"/>
        </a:p>
      </dgm:t>
    </dgm:pt>
    <dgm:pt modelId="{52499454-4CDC-4FE7-B164-4AB5946CED38}" type="sibTrans" cxnId="{62F3DE10-0F71-4678-B781-5208CB5C92D7}">
      <dgm:prSet/>
      <dgm:spPr/>
      <dgm:t>
        <a:bodyPr/>
        <a:lstStyle/>
        <a:p>
          <a:endParaRPr lang="en-GB" sz="2800"/>
        </a:p>
      </dgm:t>
    </dgm:pt>
    <dgm:pt modelId="{71676362-B71C-4A15-A53D-14966EE038CA}">
      <dgm:prSet phldrT="[Text]" custT="1"/>
      <dgm:spPr/>
      <dgm:t>
        <a:bodyPr/>
        <a:lstStyle/>
        <a:p>
          <a:r>
            <a:rPr lang="bg-BG" sz="1800" dirty="0"/>
            <a:t>Характерен джингъл/аудио заставка</a:t>
          </a:r>
          <a:endParaRPr lang="en-GB" sz="1800" dirty="0"/>
        </a:p>
      </dgm:t>
    </dgm:pt>
    <dgm:pt modelId="{7803D5E8-C0FE-4F07-8706-B5C1F0FED0AD}" type="parTrans" cxnId="{DA4E9D42-C1AF-4D34-85DA-F1ACF0D9C04A}">
      <dgm:prSet/>
      <dgm:spPr/>
      <dgm:t>
        <a:bodyPr/>
        <a:lstStyle/>
        <a:p>
          <a:endParaRPr lang="en-GB" sz="2800"/>
        </a:p>
      </dgm:t>
    </dgm:pt>
    <dgm:pt modelId="{CF8E4082-DE9F-46DF-A810-8C9CCCE13405}" type="sibTrans" cxnId="{DA4E9D42-C1AF-4D34-85DA-F1ACF0D9C04A}">
      <dgm:prSet/>
      <dgm:spPr/>
      <dgm:t>
        <a:bodyPr/>
        <a:lstStyle/>
        <a:p>
          <a:endParaRPr lang="en-GB" sz="2800"/>
        </a:p>
      </dgm:t>
    </dgm:pt>
    <dgm:pt modelId="{B981D126-7515-4373-89C5-B57D4CEAD84B}" type="pres">
      <dgm:prSet presAssocID="{0A254B77-261F-437A-85EA-3E9BA072DDB7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bg-BG"/>
        </a:p>
      </dgm:t>
    </dgm:pt>
    <dgm:pt modelId="{42771999-155C-4AF0-B40E-0C5E15A9C10D}" type="pres">
      <dgm:prSet presAssocID="{B73130DA-242D-4029-BECE-1D3C34E940C3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4D9B2E1-AF41-4B14-9510-9E9DF9B876F3}" type="pres">
      <dgm:prSet presAssocID="{B73130DA-242D-4029-BECE-1D3C34E940C3}" presName="childText1" presStyleLbl="solidAlignAcc1" presStyleIdx="0" presStyleCnt="4" custScaleX="100890" custScaleY="133928" custLinFactNeighborY="115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0692007-38D6-4027-B9DD-AB00396C0BE7}" type="pres">
      <dgm:prSet presAssocID="{697DE813-44BE-4913-BCA7-6FBC576F8800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18C5905-D078-4379-9CC1-ACFC4A2A9468}" type="pres">
      <dgm:prSet presAssocID="{697DE813-44BE-4913-BCA7-6FBC576F8800}" presName="childText2" presStyleLbl="solidAlignAcc1" presStyleIdx="1" presStyleCnt="4" custScaleY="126809" custLinFactNeighborY="135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E87EC1A-9C67-4935-98DD-A98BAAE8FB7C}" type="pres">
      <dgm:prSet presAssocID="{CB3D0F7F-CA29-484D-9415-4F50CB1991E2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63A0EB1-300A-4CB5-AFE5-15340DF8039B}" type="pres">
      <dgm:prSet presAssocID="{CB3D0F7F-CA29-484D-9415-4F50CB1991E2}" presName="childText3" presStyleLbl="solidAlignAcc1" presStyleIdx="2" presStyleCnt="4" custScaleY="115549" custLinFactNeighborY="76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7E44BB6-F8FB-4F8E-A567-E5CE86390369}" type="pres">
      <dgm:prSet presAssocID="{60E5C750-8E00-4F04-AA0E-451843F5604E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E803BDC-2827-4FA6-88BA-8B76180707FF}" type="pres">
      <dgm:prSet presAssocID="{60E5C750-8E00-4F04-AA0E-451843F5604E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A208CB1D-5BC5-4558-86E8-C1F6859E0618}" type="presOf" srcId="{613AA8EC-A7AF-40FB-AB72-92932F21F79A}" destId="{E18C5905-D078-4379-9CC1-ACFC4A2A9468}" srcOrd="0" destOrd="2" presId="urn:microsoft.com/office/officeart/2009/3/layout/IncreasingArrowsProcess"/>
    <dgm:cxn modelId="{94D22E7F-CCD7-4915-942D-F82DA5C74063}" type="presOf" srcId="{0A254B77-261F-437A-85EA-3E9BA072DDB7}" destId="{B981D126-7515-4373-89C5-B57D4CEAD84B}" srcOrd="0" destOrd="0" presId="urn:microsoft.com/office/officeart/2009/3/layout/IncreasingArrowsProcess"/>
    <dgm:cxn modelId="{2F857A1C-B84E-4C93-9979-95E6AE871CAA}" srcId="{0A254B77-261F-437A-85EA-3E9BA072DDB7}" destId="{697DE813-44BE-4913-BCA7-6FBC576F8800}" srcOrd="1" destOrd="0" parTransId="{CBBE670A-331E-41FA-808B-90AB302C6D5F}" sibTransId="{A6993528-1B0C-4ABD-8CB8-AC1AE7D3F972}"/>
    <dgm:cxn modelId="{9DF3C296-4B8A-4573-AABD-07508B71066D}" type="presOf" srcId="{2F3E4AE9-E7C9-4489-BEA4-13E3046BC304}" destId="{E18C5905-D078-4379-9CC1-ACFC4A2A9468}" srcOrd="0" destOrd="0" presId="urn:microsoft.com/office/officeart/2009/3/layout/IncreasingArrowsProcess"/>
    <dgm:cxn modelId="{63E0B7AA-5A4D-4BFF-8FC0-7CC3EC162392}" srcId="{B73130DA-242D-4029-BECE-1D3C34E940C3}" destId="{4077B300-6C0D-4C42-B053-486ACB2F1228}" srcOrd="0" destOrd="0" parTransId="{382E7598-8C1E-4A57-B3AF-B30660101274}" sibTransId="{BC334142-3D8F-4E17-BEBE-D1A1F9577D1A}"/>
    <dgm:cxn modelId="{8E02A75F-3C2D-4894-94E4-EF1451F3DF6E}" type="presOf" srcId="{A2BBD215-7261-4F6F-9B61-00B32FA4087A}" destId="{A4D9B2E1-AF41-4B14-9510-9E9DF9B876F3}" srcOrd="0" destOrd="4" presId="urn:microsoft.com/office/officeart/2009/3/layout/IncreasingArrowsProcess"/>
    <dgm:cxn modelId="{3323D512-57F6-475F-9CAC-DC5282248543}" type="presOf" srcId="{7285CC12-FEF2-4606-A4A3-D4A495BDC723}" destId="{A4D9B2E1-AF41-4B14-9510-9E9DF9B876F3}" srcOrd="0" destOrd="3" presId="urn:microsoft.com/office/officeart/2009/3/layout/IncreasingArrowsProcess"/>
    <dgm:cxn modelId="{088D7DBD-BD69-4E56-A2DB-8F02AB6C193C}" type="presOf" srcId="{CB3D0F7F-CA29-484D-9415-4F50CB1991E2}" destId="{2E87EC1A-9C67-4935-98DD-A98BAAE8FB7C}" srcOrd="0" destOrd="0" presId="urn:microsoft.com/office/officeart/2009/3/layout/IncreasingArrowsProcess"/>
    <dgm:cxn modelId="{67D78F3B-930E-4420-B8A2-3F72241258F5}" type="presOf" srcId="{697DE813-44BE-4913-BCA7-6FBC576F8800}" destId="{10692007-38D6-4027-B9DD-AB00396C0BE7}" srcOrd="0" destOrd="0" presId="urn:microsoft.com/office/officeart/2009/3/layout/IncreasingArrowsProcess"/>
    <dgm:cxn modelId="{A4AEB853-11EF-4BD7-BBE3-64BF89D7A328}" type="presOf" srcId="{60E5C750-8E00-4F04-AA0E-451843F5604E}" destId="{D7E44BB6-F8FB-4F8E-A567-E5CE86390369}" srcOrd="0" destOrd="0" presId="urn:microsoft.com/office/officeart/2009/3/layout/IncreasingArrowsProcess"/>
    <dgm:cxn modelId="{C00BCF1C-6756-442D-B61D-B7B253E0F44D}" type="presOf" srcId="{B73130DA-242D-4029-BECE-1D3C34E940C3}" destId="{42771999-155C-4AF0-B40E-0C5E15A9C10D}" srcOrd="0" destOrd="0" presId="urn:microsoft.com/office/officeart/2009/3/layout/IncreasingArrowsProcess"/>
    <dgm:cxn modelId="{DA4E9D42-C1AF-4D34-85DA-F1ACF0D9C04A}" srcId="{CB3D0F7F-CA29-484D-9415-4F50CB1991E2}" destId="{71676362-B71C-4A15-A53D-14966EE038CA}" srcOrd="0" destOrd="0" parTransId="{7803D5E8-C0FE-4F07-8706-B5C1F0FED0AD}" sibTransId="{CF8E4082-DE9F-46DF-A810-8C9CCCE13405}"/>
    <dgm:cxn modelId="{FA7F4C09-F174-4927-8F11-FB954481951B}" type="presOf" srcId="{6C46BDCB-4A2E-470C-9257-F6B42E5B53B2}" destId="{A4D9B2E1-AF41-4B14-9510-9E9DF9B876F3}" srcOrd="0" destOrd="1" presId="urn:microsoft.com/office/officeart/2009/3/layout/IncreasingArrowsProcess"/>
    <dgm:cxn modelId="{46AEF8F9-BD87-4EE0-A302-0C4CBE313817}" srcId="{60E5C750-8E00-4F04-AA0E-451843F5604E}" destId="{7454DD37-6B29-40AB-9E1D-11D9275E2079}" srcOrd="0" destOrd="0" parTransId="{25D89689-1A9E-434B-A5A1-A944B050F03C}" sibTransId="{63CB173B-7D8D-42FF-A879-6B813776A2CD}"/>
    <dgm:cxn modelId="{7D1FA431-5BCF-42B5-8771-48CB8B13AA56}" srcId="{0A254B77-261F-437A-85EA-3E9BA072DDB7}" destId="{CB3D0F7F-CA29-484D-9415-4F50CB1991E2}" srcOrd="2" destOrd="0" parTransId="{680745E7-D6B6-4E2C-8D87-C81B812DB3CD}" sibTransId="{8DA8FA7C-F071-48BE-9061-E60316F67769}"/>
    <dgm:cxn modelId="{5109BF48-DF85-469F-91C4-2574B1D45EAC}" type="presOf" srcId="{71676362-B71C-4A15-A53D-14966EE038CA}" destId="{D63A0EB1-300A-4CB5-AFE5-15340DF8039B}" srcOrd="0" destOrd="0" presId="urn:microsoft.com/office/officeart/2009/3/layout/IncreasingArrowsProcess"/>
    <dgm:cxn modelId="{67B4BCA9-D9C9-4042-8941-9A898D53C659}" srcId="{697DE813-44BE-4913-BCA7-6FBC576F8800}" destId="{BFE46406-9A27-4E8D-BC6F-F51A2F475228}" srcOrd="3" destOrd="0" parTransId="{DF750A4E-CED5-4BB4-BF3D-027BE2668A2E}" sibTransId="{C1D11625-BCD9-4D8F-98D5-620E421579E1}"/>
    <dgm:cxn modelId="{62F3DE10-0F71-4678-B781-5208CB5C92D7}" srcId="{0A254B77-261F-437A-85EA-3E9BA072DDB7}" destId="{60E5C750-8E00-4F04-AA0E-451843F5604E}" srcOrd="3" destOrd="0" parTransId="{80FF177F-B50B-44DC-8026-7ACF06C6A03B}" sibTransId="{52499454-4CDC-4FE7-B164-4AB5946CED38}"/>
    <dgm:cxn modelId="{91858759-1803-405D-B137-23BBF44B085B}" type="presOf" srcId="{BFE46406-9A27-4E8D-BC6F-F51A2F475228}" destId="{E18C5905-D078-4379-9CC1-ACFC4A2A9468}" srcOrd="0" destOrd="3" presId="urn:microsoft.com/office/officeart/2009/3/layout/IncreasingArrowsProcess"/>
    <dgm:cxn modelId="{D3A68039-C35C-41A2-9825-4B76AFF4642F}" type="presOf" srcId="{DAD4651A-C338-4D71-AD32-0445DA0A2295}" destId="{A4D9B2E1-AF41-4B14-9510-9E9DF9B876F3}" srcOrd="0" destOrd="2" presId="urn:microsoft.com/office/officeart/2009/3/layout/IncreasingArrowsProcess"/>
    <dgm:cxn modelId="{A3945E35-D791-4427-9382-88C83C26BF1C}" srcId="{B73130DA-242D-4029-BECE-1D3C34E940C3}" destId="{6C46BDCB-4A2E-470C-9257-F6B42E5B53B2}" srcOrd="1" destOrd="0" parTransId="{CC07D49E-0859-4659-86BF-8958BE764D49}" sibTransId="{08AC0E4A-3E7A-4D78-9ACC-0D382E2BDC14}"/>
    <dgm:cxn modelId="{3965847B-1DDF-4384-9820-4A30430480DB}" type="presOf" srcId="{1D891EA5-7DB6-44BF-BB3C-E7DB96CE871E}" destId="{E18C5905-D078-4379-9CC1-ACFC4A2A9468}" srcOrd="0" destOrd="1" presId="urn:microsoft.com/office/officeart/2009/3/layout/IncreasingArrowsProcess"/>
    <dgm:cxn modelId="{99CBB189-CEE8-4721-AB5A-5DAC7B0E8829}" srcId="{B73130DA-242D-4029-BECE-1D3C34E940C3}" destId="{A2BBD215-7261-4F6F-9B61-00B32FA4087A}" srcOrd="4" destOrd="0" parTransId="{40D562B9-310A-4EA9-AD23-5AC37DEAF76A}" sibTransId="{6BE4163D-91F7-44CD-9C3D-F7311854805D}"/>
    <dgm:cxn modelId="{4E682213-ADC3-4427-AE7D-877278BBC856}" type="presOf" srcId="{4077B300-6C0D-4C42-B053-486ACB2F1228}" destId="{A4D9B2E1-AF41-4B14-9510-9E9DF9B876F3}" srcOrd="0" destOrd="0" presId="urn:microsoft.com/office/officeart/2009/3/layout/IncreasingArrowsProcess"/>
    <dgm:cxn modelId="{5D742658-1FB0-4F98-B6AE-B9294DFD2526}" srcId="{697DE813-44BE-4913-BCA7-6FBC576F8800}" destId="{1D891EA5-7DB6-44BF-BB3C-E7DB96CE871E}" srcOrd="1" destOrd="0" parTransId="{B63CEC98-20B7-47DB-A570-C42D1C7972BD}" sibTransId="{3203D73B-8E62-4654-903B-2052938702E6}"/>
    <dgm:cxn modelId="{ABECD0D6-57C8-4BED-B1CE-E18F3E4EF65A}" srcId="{697DE813-44BE-4913-BCA7-6FBC576F8800}" destId="{613AA8EC-A7AF-40FB-AB72-92932F21F79A}" srcOrd="2" destOrd="0" parTransId="{F157B0D0-9916-4E6F-92D6-57847E0A4438}" sibTransId="{B959DED0-4AA2-40AC-9660-3486210D202B}"/>
    <dgm:cxn modelId="{D128B26A-A3AF-4BE4-8971-39773892B15B}" srcId="{B73130DA-242D-4029-BECE-1D3C34E940C3}" destId="{DAD4651A-C338-4D71-AD32-0445DA0A2295}" srcOrd="2" destOrd="0" parTransId="{100724BB-B0EE-4678-A3E8-329965B2D1B7}" sibTransId="{872225E0-412C-472F-84FD-56DB9BC22D71}"/>
    <dgm:cxn modelId="{E210BD6D-ABEC-4492-95DA-1372B042B159}" type="presOf" srcId="{7454DD37-6B29-40AB-9E1D-11D9275E2079}" destId="{EE803BDC-2827-4FA6-88BA-8B76180707FF}" srcOrd="0" destOrd="0" presId="urn:microsoft.com/office/officeart/2009/3/layout/IncreasingArrowsProcess"/>
    <dgm:cxn modelId="{83C0003B-1BC0-4E25-BCEF-C9F7E41FB531}" srcId="{697DE813-44BE-4913-BCA7-6FBC576F8800}" destId="{2F3E4AE9-E7C9-4489-BEA4-13E3046BC304}" srcOrd="0" destOrd="0" parTransId="{296657A9-677F-4CA0-94B6-6FA87F862BAA}" sibTransId="{84528EC5-2111-4DEF-9F51-1D615756619A}"/>
    <dgm:cxn modelId="{93252EE0-D302-417E-A09C-C3D9E794282C}" srcId="{B73130DA-242D-4029-BECE-1D3C34E940C3}" destId="{7285CC12-FEF2-4606-A4A3-D4A495BDC723}" srcOrd="3" destOrd="0" parTransId="{B87F42E8-62B8-4759-A391-267318463B60}" sibTransId="{1E8669D4-4687-4DD2-8FFD-18AC043BE464}"/>
    <dgm:cxn modelId="{A92070D8-45DB-45BA-B340-C7956FA5743D}" srcId="{0A254B77-261F-437A-85EA-3E9BA072DDB7}" destId="{B73130DA-242D-4029-BECE-1D3C34E940C3}" srcOrd="0" destOrd="0" parTransId="{957BC4BC-202B-4C03-A5B8-7BDFC67BCE21}" sibTransId="{3F8E4CE5-9E09-48F2-AD8B-423F1DD5FBA0}"/>
    <dgm:cxn modelId="{881E74AE-BB85-43C8-9F3C-0B800FEB4799}" type="presParOf" srcId="{B981D126-7515-4373-89C5-B57D4CEAD84B}" destId="{42771999-155C-4AF0-B40E-0C5E15A9C10D}" srcOrd="0" destOrd="0" presId="urn:microsoft.com/office/officeart/2009/3/layout/IncreasingArrowsProcess"/>
    <dgm:cxn modelId="{378B6405-9555-46DB-BF74-0071F650A82F}" type="presParOf" srcId="{B981D126-7515-4373-89C5-B57D4CEAD84B}" destId="{A4D9B2E1-AF41-4B14-9510-9E9DF9B876F3}" srcOrd="1" destOrd="0" presId="urn:microsoft.com/office/officeart/2009/3/layout/IncreasingArrowsProcess"/>
    <dgm:cxn modelId="{969E2FD6-96E4-4D86-B3D2-6135D5170576}" type="presParOf" srcId="{B981D126-7515-4373-89C5-B57D4CEAD84B}" destId="{10692007-38D6-4027-B9DD-AB00396C0BE7}" srcOrd="2" destOrd="0" presId="urn:microsoft.com/office/officeart/2009/3/layout/IncreasingArrowsProcess"/>
    <dgm:cxn modelId="{38A4A364-EEE7-4E99-9640-6C971A41CFCA}" type="presParOf" srcId="{B981D126-7515-4373-89C5-B57D4CEAD84B}" destId="{E18C5905-D078-4379-9CC1-ACFC4A2A9468}" srcOrd="3" destOrd="0" presId="urn:microsoft.com/office/officeart/2009/3/layout/IncreasingArrowsProcess"/>
    <dgm:cxn modelId="{1CEC613B-28D8-49F9-B985-C2621378F3E7}" type="presParOf" srcId="{B981D126-7515-4373-89C5-B57D4CEAD84B}" destId="{2E87EC1A-9C67-4935-98DD-A98BAAE8FB7C}" srcOrd="4" destOrd="0" presId="urn:microsoft.com/office/officeart/2009/3/layout/IncreasingArrowsProcess"/>
    <dgm:cxn modelId="{3472AE6D-3F09-4859-837F-4E5539F99C14}" type="presParOf" srcId="{B981D126-7515-4373-89C5-B57D4CEAD84B}" destId="{D63A0EB1-300A-4CB5-AFE5-15340DF8039B}" srcOrd="5" destOrd="0" presId="urn:microsoft.com/office/officeart/2009/3/layout/IncreasingArrowsProcess"/>
    <dgm:cxn modelId="{64869B8F-E64F-41DD-BACB-5A5B7466F132}" type="presParOf" srcId="{B981D126-7515-4373-89C5-B57D4CEAD84B}" destId="{D7E44BB6-F8FB-4F8E-A567-E5CE86390369}" srcOrd="6" destOrd="0" presId="urn:microsoft.com/office/officeart/2009/3/layout/IncreasingArrowsProcess"/>
    <dgm:cxn modelId="{3B195BD9-2585-49AE-A8D9-F1F5E6BABCC6}" type="presParOf" srcId="{B981D126-7515-4373-89C5-B57D4CEAD84B}" destId="{EE803BDC-2827-4FA6-88BA-8B76180707FF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35ACF-9FB9-45D6-A2E3-F3E8EE0249A7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83565-E0CB-4956-8B56-9E55128FF4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6553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6423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738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8488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43819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40222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83565-E0CB-4956-8B56-9E55128FF4ED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813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089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326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646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utco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99375" y="1232519"/>
            <a:ext cx="7911744" cy="44281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AU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99441" y="1782763"/>
            <a:ext cx="7911148" cy="4297362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GB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CBDB53-811F-4BD5-8A3E-1FE3EB52B421}" type="slidenum">
              <a:rPr lang="en-AU" altLang="bg-BG"/>
              <a:pPr/>
              <a:t>‹#›</a:t>
            </a:fld>
            <a:endParaRPr lang="en-AU" altLang="bg-BG"/>
          </a:p>
        </p:txBody>
      </p:sp>
    </p:spTree>
    <p:extLst>
      <p:ext uri="{BB962C8B-B14F-4D97-AF65-F5344CB8AC3E}">
        <p14:creationId xmlns:p14="http://schemas.microsoft.com/office/powerpoint/2010/main" val="1361631727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4332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856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970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08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219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9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16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924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43AA8-0308-489F-ABF3-AF43468E41AB}" type="datetimeFigureOut">
              <a:rPr lang="bg-BG" smtClean="0"/>
              <a:t>22.6.2021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A3507-A641-46EF-A9C7-1ABEA7586CB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706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jpeg"/><Relationship Id="rId9" Type="http://schemas.microsoft.com/office/2007/relationships/diagramDrawing" Target="../diagrams/drawing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file://localhost/Users/rokambur/Desktop/Screen%20Shot%202012-10-27%20at%2010.07.19%20AM.png" TargetMode="External"/><Relationship Id="rId13" Type="http://schemas.openxmlformats.org/officeDocument/2006/relationships/image" Target="../media/image12.png"/><Relationship Id="rId3" Type="http://schemas.openxmlformats.org/officeDocument/2006/relationships/image" Target="file://localhost/Users/rokambur/Documents/%E2%80%A2CLIENTS/PUBLICIS%20BG/Research&amp;BackgroundDocs/CanadaLogo_NoName.jpg" TargetMode="External"/><Relationship Id="rId7" Type="http://schemas.openxmlformats.org/officeDocument/2006/relationships/image" Target="../media/image8.png"/><Relationship Id="rId12" Type="http://schemas.openxmlformats.org/officeDocument/2006/relationships/image" Target="file://localhost/Users/rokambur/Documents/%E2%80%A2CLIENTS/PUBLICIS%20BG/Research&amp;BackgroundDocs/peru_postcard_02.jpg" TargetMode="External"/><Relationship Id="rId17" Type="http://schemas.openxmlformats.org/officeDocument/2006/relationships/image" Target="../media/image3.jpeg"/><Relationship Id="rId2" Type="http://schemas.openxmlformats.org/officeDocument/2006/relationships/image" Target="../media/image4.jpeg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jpeg"/><Relationship Id="rId5" Type="http://schemas.openxmlformats.org/officeDocument/2006/relationships/image" Target="../media/image6.png"/><Relationship Id="rId15" Type="http://schemas.openxmlformats.org/officeDocument/2006/relationships/image" Target="file:///\\localhost\Users\rokambur\Desktop\Screen%20Shot%202012-10-27%20at%2011.00.29%20AM.png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47432" y="3789040"/>
            <a:ext cx="6400800" cy="82452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CB006.2.2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„КУЛТУРЕН МОСТ ПРЕЗ ВЕКОВЕТЕ“</a:t>
            </a:r>
            <a:endParaRPr lang="bg-BG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179513" y="6195558"/>
            <a:ext cx="873663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Тази презентация е направена с подкрепата на Европейския съюз, чрез Интеррег-ИПП Програма за трансгранично сътрудничество България-Бивша Югославска Република Македония, CCI </a:t>
            </a:r>
            <a:r>
              <a:rPr lang="bg-BG" sz="9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bg-BG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2014TC16I5CB006. Съдържанието на презентацията е отговорност единствено на НЧ „Георги Тодоров-1885“ и по никакъв начин не трябва да се възприема като израз на становището на Европейския съюз или на Управляващия орган на Програмата</a:t>
            </a:r>
            <a:r>
              <a:rPr lang="bg-BG" sz="900" i="1" dirty="0">
                <a:solidFill>
                  <a:prstClr val="black"/>
                </a:solidFill>
                <a:latin typeface="Corbel"/>
              </a:rPr>
              <a:t>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0" y="5423255"/>
            <a:ext cx="8592911" cy="49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1347432" y="1406680"/>
            <a:ext cx="6400800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ПО УПРАВЛЕНИЕ НА КУЛТУРНОТО НАСЛЕДСТВО</a:t>
            </a:r>
            <a:endParaRPr lang="bg-BG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Белица, </a:t>
            </a: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 юни </a:t>
            </a:r>
            <a:r>
              <a:rPr lang="bg-BG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-1юли 2021 г.</a:t>
            </a:r>
          </a:p>
        </p:txBody>
      </p:sp>
    </p:spTree>
    <p:extLst>
      <p:ext uri="{BB962C8B-B14F-4D97-AF65-F5344CB8AC3E}">
        <p14:creationId xmlns:p14="http://schemas.microsoft.com/office/powerpoint/2010/main" val="2698584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447474" y="783481"/>
            <a:ext cx="850058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bg-BG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Анкета </a:t>
            </a:r>
            <a:r>
              <a:rPr lang="ru-RU" altLang="bg-BG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посетители</a:t>
            </a:r>
          </a:p>
          <a:p>
            <a:endParaRPr lang="ru-RU" altLang="bg-BG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bg-BG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Проучване</a:t>
            </a:r>
            <a:r>
              <a:rPr lang="ru-RU" altLang="bg-BG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посетителите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чрез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събиране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bg-BG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данни</a:t>
            </a:r>
            <a:r>
              <a:rPr lang="ru-RU" altLang="bg-BG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ru-RU" altLang="bg-BG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bg-BG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Конкретните</a:t>
            </a:r>
            <a:r>
              <a:rPr lang="ru-RU" altLang="bg-BG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посетители правят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пазарен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сегмент. </a:t>
            </a:r>
            <a:endParaRPr lang="ru-RU" altLang="bg-BG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bg-BG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посетител</a:t>
            </a:r>
            <a:endParaRPr lang="ru-RU" altLang="bg-BG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bg-BG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Демографски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данни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възраст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начин на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пътуване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размер на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групата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националност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altLang="bg-BG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Психографика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(ценности, ползи,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желано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преживяване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вярвания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възприятие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дестинацията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altLang="bg-BG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Схеми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харчене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дневни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разходи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видове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направени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покупки, начин на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плащане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продължителност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bg-BG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престоя</a:t>
            </a:r>
            <a:r>
              <a:rPr lang="ru-RU" altLang="bg-BG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30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261258" y="1046462"/>
            <a:ext cx="8686800" cy="48971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Система за управление на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дестинацията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(DMS) </a:t>
            </a:r>
            <a:endParaRPr lang="ru-RU" sz="28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DMS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 база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данни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събиране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манипулиране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разпространение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записаната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информация. </a:t>
            </a:r>
          </a:p>
        </p:txBody>
      </p:sp>
    </p:spTree>
    <p:extLst>
      <p:ext uri="{BB962C8B-B14F-4D97-AF65-F5344CB8AC3E}">
        <p14:creationId xmlns:p14="http://schemas.microsoft.com/office/powerpoint/2010/main" val="390037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3338945" y="1219592"/>
            <a:ext cx="3450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DMS </a:t>
            </a:r>
            <a:r>
              <a:rPr lang="bg-BG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 данни 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447475" y="2136339"/>
            <a:ext cx="8413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Данни за инвентаризация и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ефективност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хотели,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туроператори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атракции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ресторанти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др.</a:t>
            </a:r>
          </a:p>
          <a:p>
            <a:pPr algn="just">
              <a:defRPr/>
            </a:pP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Събития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фестивали,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пазаруване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велосипедни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маршрути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красиви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места.</a:t>
            </a:r>
          </a:p>
          <a:p>
            <a:pPr algn="just">
              <a:defRPr/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Посетителски профили.</a:t>
            </a:r>
          </a:p>
          <a:p>
            <a:pPr algn="just">
              <a:defRPr/>
            </a:pP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Резултати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резидентни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Социални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икономически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екологични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въздействия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57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ов контейнер 2"/>
          <p:cNvSpPr txBox="1">
            <a:spLocks/>
          </p:cNvSpPr>
          <p:nvPr/>
        </p:nvSpPr>
        <p:spPr>
          <a:xfrm>
            <a:off x="615950" y="731838"/>
            <a:ext cx="7910513" cy="5907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DMS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организира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информацията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 да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улесни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всички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заинтересовани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туризма да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почувстват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присъствието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 в Интернет. </a:t>
            </a:r>
          </a:p>
          <a:p>
            <a:pPr>
              <a:defRPr/>
            </a:pPr>
            <a:endParaRPr lang="ru-RU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Тя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също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така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дава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възможност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дестинациите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туристическият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да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предлагат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динамични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туристически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пакети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>
              <a:defRPr/>
            </a:pPr>
            <a:endParaRPr lang="ru-RU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DMS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помага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DMO чрез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използване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Система за управление на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съдържанието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(CMS), за да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поддържа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присъствието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DMO в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мрежата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социалните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медии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g-BG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3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Разпознаваемост на дестинацията</a:t>
            </a:r>
            <a:endParaRPr lang="bg-BG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ов контейнер 2"/>
          <p:cNvSpPr txBox="1">
            <a:spLocks/>
          </p:cNvSpPr>
          <p:nvPr/>
        </p:nvSpPr>
        <p:spPr bwMode="auto">
          <a:xfrm>
            <a:off x="600075" y="1782763"/>
            <a:ext cx="7910513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Бранд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/марка на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дестинацията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не е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нищо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друго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освен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описване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преживяванията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посетителите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по отношение на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съоръжения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удобства,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атракции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дейности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други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ресурси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хората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за да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ги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превърне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туристи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Силната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марка на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дестинация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създава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образ за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дестинацията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модифицира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възприятието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хората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за дадено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място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влияе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върху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вземането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на решения и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предоставя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незабравимо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преживяване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bg-BG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87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472421"/>
              </p:ext>
            </p:extLst>
          </p:nvPr>
        </p:nvGraphicFramePr>
        <p:xfrm>
          <a:off x="447474" y="1058076"/>
          <a:ext cx="8348183" cy="5429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764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bg-BG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Какво не е бранд?</a:t>
            </a:r>
            <a:endParaRPr lang="bg-BG" sz="28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67544" y="2204864"/>
          <a:ext cx="8229600" cy="2880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330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940111"/>
              </p:ext>
            </p:extLst>
          </p:nvPr>
        </p:nvGraphicFramePr>
        <p:xfrm>
          <a:off x="152400" y="1058076"/>
          <a:ext cx="8534400" cy="5582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588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bg-BG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Елементи на бранда</a:t>
            </a:r>
            <a:endParaRPr lang="bg-BG" sz="28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395536" y="1628800"/>
          <a:ext cx="8229600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2611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202363"/>
            <a:ext cx="9144000" cy="6556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0419" name="Title 1"/>
          <p:cNvSpPr>
            <a:spLocks noGrp="1"/>
          </p:cNvSpPr>
          <p:nvPr>
            <p:ph type="title"/>
          </p:nvPr>
        </p:nvSpPr>
        <p:spPr>
          <a:xfrm>
            <a:off x="716261" y="613866"/>
            <a:ext cx="8229600" cy="1143000"/>
          </a:xfrm>
        </p:spPr>
        <p:txBody>
          <a:bodyPr/>
          <a:lstStyle/>
          <a:p>
            <a:pPr eaLnBrk="1" hangingPunct="1"/>
            <a:r>
              <a:rPr lang="bg-BG" altLang="bg-BG" sz="3200" b="1" dirty="0" smtClean="0">
                <a:solidFill>
                  <a:srgbClr val="002060"/>
                </a:solidFill>
              </a:rPr>
              <a:t>Визуални елементи на бранда</a:t>
            </a:r>
            <a:endParaRPr lang="en-GB" altLang="bg-BG" sz="3200" b="1" dirty="0" smtClean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2701925"/>
            <a:ext cx="4105275" cy="40401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Логотип – символ, надпис, комбинация</a:t>
            </a:r>
          </a:p>
          <a:p>
            <a:pPr eaLnBrk="1" hangingPunct="1">
              <a:defRPr/>
            </a:pP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Цветове – първична и вторична палитра</a:t>
            </a:r>
          </a:p>
          <a:p>
            <a:pPr eaLnBrk="1" hangingPunct="1">
              <a:defRPr/>
            </a:pP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</a:t>
            </a:r>
          </a:p>
          <a:p>
            <a:pPr eaLnBrk="1" hangingPunct="1">
              <a:defRPr/>
            </a:pP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Графични символи, форми и мотиви – първични и вторични</a:t>
            </a:r>
          </a:p>
          <a:p>
            <a:pPr eaLnBrk="1" hangingPunct="1">
              <a:defRPr/>
            </a:pPr>
            <a:r>
              <a:rPr lang="bg-B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Снимки, илюстрации, изображения</a:t>
            </a:r>
          </a:p>
          <a:p>
            <a:pPr eaLnBrk="1" hangingPunct="1">
              <a:defRPr/>
            </a:pPr>
            <a:endParaRPr lang="en-GB" dirty="0"/>
          </a:p>
        </p:txBody>
      </p:sp>
      <p:pic>
        <p:nvPicPr>
          <p:cNvPr id="4" name="CanadaLogo_NoName.jpg"/>
          <p:cNvPicPr/>
          <p:nvPr/>
        </p:nvPicPr>
        <p:blipFill>
          <a:blip r:embed="rId2" r:link="rId3" cstate="print"/>
          <a:stretch>
            <a:fillRect/>
          </a:stretch>
        </p:blipFill>
        <p:spPr>
          <a:xfrm>
            <a:off x="6535935" y="1772816"/>
            <a:ext cx="988393" cy="887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905656"/>
            <a:ext cx="1094187" cy="7542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32115" y="2803330"/>
            <a:ext cx="1788357" cy="4816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chart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64088" y="1916832"/>
            <a:ext cx="1206266" cy="7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Screen Shot 2012-10-27 at 10.07.19 AM.png"/>
          <p:cNvPicPr/>
          <p:nvPr/>
        </p:nvPicPr>
        <p:blipFill>
          <a:blip r:embed="rId7" r:link="rId8" cstate="print"/>
          <a:stretch>
            <a:fillRect/>
          </a:stretch>
        </p:blipFill>
        <p:spPr>
          <a:xfrm>
            <a:off x="4325820" y="2564904"/>
            <a:ext cx="2406420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1588" y="1772816"/>
            <a:ext cx="1268884" cy="896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31528" y="3356992"/>
            <a:ext cx="3772920" cy="8629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eru_postcard_02.jpg"/>
          <p:cNvPicPr/>
          <p:nvPr/>
        </p:nvPicPr>
        <p:blipFill>
          <a:blip r:embed="rId11" r:link="rId12" cstate="print"/>
          <a:stretch>
            <a:fillRect/>
          </a:stretch>
        </p:blipFill>
        <p:spPr>
          <a:xfrm>
            <a:off x="6531067" y="5518587"/>
            <a:ext cx="2577437" cy="1366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14467" y="5266179"/>
            <a:ext cx="2790822" cy="1563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0430" name="Screen Shot 2012-10-27 at 11.00.29 AM.png" descr="\\localhost\Users\rokambur\Desktop\Screen Shot 2012-10-27 at 11.00.29 AM.png"/>
          <p:cNvPicPr>
            <a:picLocks noChangeAspect="1" noChangeArrowheads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4221163"/>
            <a:ext cx="3186112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Групиране 14"/>
          <p:cNvGrpSpPr/>
          <p:nvPr/>
        </p:nvGrpSpPr>
        <p:grpSpPr>
          <a:xfrm>
            <a:off x="447474" y="111115"/>
            <a:ext cx="8076612" cy="683980"/>
            <a:chOff x="447474" y="111115"/>
            <a:chExt cx="8076612" cy="683980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128" y="195123"/>
              <a:ext cx="899958" cy="59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Картина 16">
              <a:extLst>
                <a:ext uri="{FF2B5EF4-FFF2-40B4-BE49-F238E27FC236}">
                  <a16:creationId xmlns:a16="http://schemas.microsoft.com/office/drawing/2014/main" xmlns="" id="{6C946992-6401-4E21-91DC-C88DCCDB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4" y="111115"/>
              <a:ext cx="2891471" cy="6723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604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иране 1"/>
          <p:cNvGrpSpPr/>
          <p:nvPr/>
        </p:nvGrpSpPr>
        <p:grpSpPr>
          <a:xfrm>
            <a:off x="447474" y="111115"/>
            <a:ext cx="8076612" cy="683980"/>
            <a:chOff x="447474" y="111115"/>
            <a:chExt cx="8076612" cy="68398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128" y="195123"/>
              <a:ext cx="899958" cy="59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Картина 7">
              <a:extLst>
                <a:ext uri="{FF2B5EF4-FFF2-40B4-BE49-F238E27FC236}">
                  <a16:creationId xmlns:a16="http://schemas.microsoft.com/office/drawing/2014/main" xmlns="" id="{6C946992-6401-4E21-91DC-C88DCCDB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4" y="111115"/>
              <a:ext cx="2891471" cy="672366"/>
            </a:xfrm>
            <a:prstGeom prst="rect">
              <a:avLst/>
            </a:prstGeom>
          </p:spPr>
        </p:pic>
      </p:grpSp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1371600" y="1766720"/>
            <a:ext cx="6400800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МАРКЕТИНГ НА ТУРИСТИЧЕСКАТА ДЕСТИНАЦИЯ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bg-BG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7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1270327" y="2264228"/>
            <a:ext cx="63790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Благодаря за вниманието!</a:t>
            </a:r>
          </a:p>
          <a:p>
            <a:pPr algn="ctr"/>
            <a:endParaRPr lang="bg-BG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bg-BG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bg-BG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Д-р Райна Пашова</a:t>
            </a:r>
          </a:p>
          <a:p>
            <a:pPr algn="ctr"/>
            <a:endParaRPr lang="bg-BG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Експерт по туризъм</a:t>
            </a:r>
            <a:endParaRPr lang="bg-BG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80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иране 1"/>
          <p:cNvGrpSpPr/>
          <p:nvPr/>
        </p:nvGrpSpPr>
        <p:grpSpPr>
          <a:xfrm>
            <a:off x="447474" y="111115"/>
            <a:ext cx="8076612" cy="683980"/>
            <a:chOff x="447474" y="111115"/>
            <a:chExt cx="8076612" cy="68398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128" y="195123"/>
              <a:ext cx="899958" cy="59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Картина 7">
              <a:extLst>
                <a:ext uri="{FF2B5EF4-FFF2-40B4-BE49-F238E27FC236}">
                  <a16:creationId xmlns:a16="http://schemas.microsoft.com/office/drawing/2014/main" xmlns="" id="{6C946992-6401-4E21-91DC-C88DCCDB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4" y="111115"/>
              <a:ext cx="2891471" cy="672366"/>
            </a:xfrm>
            <a:prstGeom prst="rect">
              <a:avLst/>
            </a:prstGeom>
          </p:spPr>
        </p:pic>
      </p:grpSp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1371600" y="1766720"/>
            <a:ext cx="6400800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Ако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можете да </a:t>
            </a: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продадете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произвеждайте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стоки или не предлагайте услуги! </a:t>
            </a:r>
            <a:endParaRPr lang="bg-BG" b="1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иране 1"/>
          <p:cNvGrpSpPr/>
          <p:nvPr/>
        </p:nvGrpSpPr>
        <p:grpSpPr>
          <a:xfrm>
            <a:off x="447474" y="111115"/>
            <a:ext cx="8076612" cy="683980"/>
            <a:chOff x="447474" y="111115"/>
            <a:chExt cx="8076612" cy="68398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128" y="195123"/>
              <a:ext cx="899958" cy="59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Картина 7">
              <a:extLst>
                <a:ext uri="{FF2B5EF4-FFF2-40B4-BE49-F238E27FC236}">
                  <a16:creationId xmlns:a16="http://schemas.microsoft.com/office/drawing/2014/main" xmlns="" id="{6C946992-6401-4E21-91DC-C88DCCDB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4" y="111115"/>
              <a:ext cx="2891471" cy="672366"/>
            </a:xfrm>
            <a:prstGeom prst="rect">
              <a:avLst/>
            </a:prstGeom>
          </p:spPr>
        </p:pic>
      </p:grpSp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653143" y="1766720"/>
            <a:ext cx="7870943" cy="311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Маркетинг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дейност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водеща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установяване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което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 </a:t>
            </a: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нуждаят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хората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като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потребители и </a:t>
            </a: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задоволяване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нуждите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 на цена, </a:t>
            </a: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осигуряваща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печалба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 </a:t>
            </a:r>
            <a:endParaRPr lang="bg-BG" b="1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31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иране 1"/>
          <p:cNvGrpSpPr/>
          <p:nvPr/>
        </p:nvGrpSpPr>
        <p:grpSpPr>
          <a:xfrm>
            <a:off x="447474" y="111115"/>
            <a:ext cx="8076612" cy="683980"/>
            <a:chOff x="447474" y="111115"/>
            <a:chExt cx="8076612" cy="68398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128" y="195123"/>
              <a:ext cx="899958" cy="59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Картина 7">
              <a:extLst>
                <a:ext uri="{FF2B5EF4-FFF2-40B4-BE49-F238E27FC236}">
                  <a16:creationId xmlns:a16="http://schemas.microsoft.com/office/drawing/2014/main" xmlns="" id="{6C946992-6401-4E21-91DC-C88DCCDB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4" y="111115"/>
              <a:ext cx="2891471" cy="672366"/>
            </a:xfrm>
            <a:prstGeom prst="rect">
              <a:avLst/>
            </a:prstGeom>
          </p:spPr>
        </p:pic>
      </p:grpSp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653143" y="1088571"/>
            <a:ext cx="7870943" cy="5246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Необходими умения: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bg-BG" sz="28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Проучвателни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умения</a:t>
            </a: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Умения за </a:t>
            </a:r>
            <a:r>
              <a:rPr 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пресмятане</a:t>
            </a: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bg-BG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Умения за </a:t>
            </a:r>
            <a:r>
              <a:rPr 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планиране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bg-BG" b="1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66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лавие 1"/>
          <p:cNvSpPr>
            <a:spLocks noGrp="1"/>
          </p:cNvSpPr>
          <p:nvPr>
            <p:ph type="title"/>
          </p:nvPr>
        </p:nvSpPr>
        <p:spPr>
          <a:xfrm>
            <a:off x="603250" y="1348582"/>
            <a:ext cx="7912100" cy="442913"/>
          </a:xfrm>
        </p:spPr>
        <p:txBody>
          <a:bodyPr/>
          <a:lstStyle/>
          <a:p>
            <a:pPr algn="ctr" eaLnBrk="1" hangingPunct="1"/>
            <a:r>
              <a:rPr lang="ru-RU" altLang="bg-BG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Стъпки</a:t>
            </a:r>
            <a:r>
              <a:rPr lang="ru-RU" altLang="bg-BG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развитие на </a:t>
            </a:r>
            <a:r>
              <a:rPr lang="ru-RU" altLang="bg-BG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дестинацията</a:t>
            </a:r>
            <a:r>
              <a:rPr lang="ru-RU" altLang="bg-BG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bg-BG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altLang="bg-BG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Текстов контейнер 2"/>
          <p:cNvSpPr>
            <a:spLocks noGrp="1"/>
          </p:cNvSpPr>
          <p:nvPr>
            <p:ph type="body" sz="quarter" idx="10"/>
          </p:nvPr>
        </p:nvSpPr>
        <p:spPr>
          <a:xfrm>
            <a:off x="613573" y="2316163"/>
            <a:ext cx="7910513" cy="5151437"/>
          </a:xfrm>
        </p:spPr>
        <p:txBody>
          <a:bodyPr/>
          <a:lstStyle/>
          <a:p>
            <a:pPr eaLnBrk="1" hangingPunct="1"/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Визията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вълнуваща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картина на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желаното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бъдеще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дестинацията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Визията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цел да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мотивира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заинтересованите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работят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заедно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 да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постигнат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бъдеще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eaLnBrk="1" hangingPunct="1"/>
            <a:endParaRPr lang="ru-RU" altLang="bg-BG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Визията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обединява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всички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заинтересовани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създава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интегрирана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обща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визия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съчетаваща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всички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индивидуални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визии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заинтересованите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g-BG" altLang="bg-BG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Контейнер за номер на слайда 3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6B2B63-E77C-4F37-A422-97A10CFE6031}" type="slidenum">
              <a:rPr lang="en-AU" altLang="bg-BG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AU" altLang="bg-BG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pSp>
        <p:nvGrpSpPr>
          <p:cNvPr id="5" name="Групиране 4"/>
          <p:cNvGrpSpPr/>
          <p:nvPr/>
        </p:nvGrpSpPr>
        <p:grpSpPr>
          <a:xfrm>
            <a:off x="447474" y="111115"/>
            <a:ext cx="8076612" cy="683980"/>
            <a:chOff x="447474" y="111115"/>
            <a:chExt cx="8076612" cy="683980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128" y="195123"/>
              <a:ext cx="899958" cy="59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Картина 6">
              <a:extLst>
                <a:ext uri="{FF2B5EF4-FFF2-40B4-BE49-F238E27FC236}">
                  <a16:creationId xmlns:a16="http://schemas.microsoft.com/office/drawing/2014/main" xmlns="" id="{6C946992-6401-4E21-91DC-C88DCCDBA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4" y="111115"/>
              <a:ext cx="2891471" cy="6723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97838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55000" y="1877602"/>
            <a:ext cx="8469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bg-BG" dirty="0"/>
          </a:p>
        </p:txBody>
      </p:sp>
      <p:sp>
        <p:nvSpPr>
          <p:cNvPr id="6" name="Текстов контейнер 2"/>
          <p:cNvSpPr txBox="1">
            <a:spLocks/>
          </p:cNvSpPr>
          <p:nvPr/>
        </p:nvSpPr>
        <p:spPr bwMode="auto">
          <a:xfrm>
            <a:off x="600075" y="1281113"/>
            <a:ext cx="7910513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Визията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работи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намиране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на обща основа, в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която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всеки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участник да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планира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част от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своето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бъдеще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Визиите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туризъм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описват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стила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на туризма,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който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дестинацията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би искала да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бъде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призната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като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екотуризъм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кулинария,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круизно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пристанище или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какъвто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и да е друг, и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целевия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пазар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kumimoji="0" lang="ru-RU" altLang="bg-BG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дестинацията</a:t>
            </a:r>
            <a:r>
              <a:rPr kumimoji="0" lang="ru-RU" alt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endParaRPr kumimoji="0" lang="bg-BG" altLang="bg-BG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3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55000" y="1877602"/>
            <a:ext cx="84690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виждате</a:t>
            </a:r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вашата</a:t>
            </a:r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дестинация</a:t>
            </a:r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след </a:t>
            </a:r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развитието</a:t>
            </a:r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туризма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ru-RU" altLang="bg-BG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Какво</a:t>
            </a:r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искате</a:t>
            </a:r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видите да се случи на </a:t>
            </a:r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дестинацията</a:t>
            </a:r>
            <a:r>
              <a:rPr lang="ru-RU" altLang="bg-BG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ru-RU" altLang="bg-BG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Колко от </a:t>
            </a:r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какъв</a:t>
            </a:r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тип развитие на туризма се </a:t>
            </a:r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вписва</a:t>
            </a:r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във</a:t>
            </a:r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вашия</a:t>
            </a:r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имидж на </a:t>
            </a:r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бъдещето</a:t>
            </a:r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вашата</a:t>
            </a:r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дестинация</a:t>
            </a:r>
            <a:r>
              <a:rPr lang="ru-RU" altLang="bg-BG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294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128" y="195123"/>
            <a:ext cx="899958" cy="5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xmlns="" id="{6C946992-6401-4E21-91DC-C88DCCDBA2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" y="111115"/>
            <a:ext cx="2891471" cy="672366"/>
          </a:xfrm>
          <a:prstGeom prst="rect">
            <a:avLst/>
          </a:prstGeom>
        </p:spPr>
      </p:pic>
      <p:sp>
        <p:nvSpPr>
          <p:cNvPr id="13" name="Подзаглавие 2">
            <a:extLst>
              <a:ext uri="{FF2B5EF4-FFF2-40B4-BE49-F238E27FC236}">
                <a16:creationId xmlns:a16="http://schemas.microsoft.com/office/drawing/2014/main" xmlns="" id="{90045B1B-251F-4EE7-9004-EB1ACD836B39}"/>
              </a:ext>
            </a:extLst>
          </p:cNvPr>
          <p:cNvSpPr txBox="1">
            <a:spLocks/>
          </p:cNvSpPr>
          <p:nvPr/>
        </p:nvSpPr>
        <p:spPr>
          <a:xfrm>
            <a:off x="845576" y="1046462"/>
            <a:ext cx="7228531" cy="1662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55000" y="1877602"/>
            <a:ext cx="8469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bg-BG" dirty="0"/>
          </a:p>
        </p:txBody>
      </p:sp>
      <p:sp>
        <p:nvSpPr>
          <p:cNvPr id="3" name="Правоъгълник 2"/>
          <p:cNvSpPr/>
          <p:nvPr/>
        </p:nvSpPr>
        <p:spPr>
          <a:xfrm>
            <a:off x="447474" y="1034848"/>
            <a:ext cx="77821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bg-BG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Поставете</a:t>
            </a:r>
            <a:r>
              <a:rPr lang="ru-RU" altLang="bg-BG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целите за развитие на туризма</a:t>
            </a:r>
            <a:r>
              <a:rPr lang="ru-RU" altLang="bg-BG" dirty="0"/>
              <a:t/>
            </a:r>
            <a:br>
              <a:rPr lang="ru-RU" altLang="bg-BG" dirty="0"/>
            </a:br>
            <a:endParaRPr lang="bg-BG" dirty="0"/>
          </a:p>
        </p:txBody>
      </p:sp>
      <p:sp>
        <p:nvSpPr>
          <p:cNvPr id="7" name="Текстов контейнер 2"/>
          <p:cNvSpPr txBox="1">
            <a:spLocks/>
          </p:cNvSpPr>
          <p:nvPr/>
        </p:nvSpPr>
        <p:spPr>
          <a:xfrm>
            <a:off x="239486" y="2152650"/>
            <a:ext cx="8730343" cy="4297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Целите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реалистични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измерими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цели за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туристическата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визия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дестинацията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Колко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входящи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туристи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иска да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привлече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дестинацията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Колко работни места, за кого, при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какви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размери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заплащане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за кои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сезони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Какъв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очакваният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процент на увеличение на доходите за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местните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жители?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Колко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туристи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твърде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много?</a:t>
            </a:r>
          </a:p>
          <a:p>
            <a:pPr>
              <a:defRPr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7836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на Office">
  <a:themeElements>
    <a:clrScheme name="Тема н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н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н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1720</TotalTime>
  <Words>567</Words>
  <Application>Microsoft Office PowerPoint</Application>
  <PresentationFormat>Презентация на цял екран (4:3)</PresentationFormat>
  <Paragraphs>123</Paragraphs>
  <Slides>20</Slides>
  <Notes>6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Corbel</vt:lpstr>
      <vt:lpstr>Wingdings</vt:lpstr>
      <vt:lpstr>Тема на Office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Стъпки за развитие на дестинацията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Визуални елементи на бранда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Sim</dc:creator>
  <cp:lastModifiedBy>GTodorov</cp:lastModifiedBy>
  <cp:revision>40</cp:revision>
  <dcterms:created xsi:type="dcterms:W3CDTF">2021-03-03T07:59:05Z</dcterms:created>
  <dcterms:modified xsi:type="dcterms:W3CDTF">2021-06-22T11:09:38Z</dcterms:modified>
</cp:coreProperties>
</file>